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5"/>
  </p:notesMasterIdLst>
  <p:sldIdLst>
    <p:sldId id="256" r:id="rId2"/>
    <p:sldId id="258" r:id="rId3"/>
    <p:sldId id="309" r:id="rId4"/>
    <p:sldId id="259" r:id="rId5"/>
    <p:sldId id="312" r:id="rId6"/>
    <p:sldId id="345" r:id="rId7"/>
    <p:sldId id="346" r:id="rId8"/>
    <p:sldId id="317" r:id="rId9"/>
    <p:sldId id="337" r:id="rId10"/>
    <p:sldId id="339" r:id="rId11"/>
    <p:sldId id="340" r:id="rId12"/>
    <p:sldId id="336" r:id="rId13"/>
    <p:sldId id="341" r:id="rId14"/>
    <p:sldId id="313" r:id="rId15"/>
    <p:sldId id="325" r:id="rId16"/>
    <p:sldId id="347" r:id="rId17"/>
    <p:sldId id="319" r:id="rId18"/>
    <p:sldId id="342" r:id="rId19"/>
    <p:sldId id="343" r:id="rId20"/>
    <p:sldId id="338" r:id="rId21"/>
    <p:sldId id="326" r:id="rId22"/>
    <p:sldId id="344" r:id="rId23"/>
    <p:sldId id="279" r:id="rId24"/>
  </p:sldIdLst>
  <p:sldSz cx="9144000" cy="5143500" type="screen16x9"/>
  <p:notesSz cx="6858000" cy="9144000"/>
  <p:embeddedFontLst>
    <p:embeddedFont>
      <p:font typeface="Barlow ExtraBold" panose="00000900000000000000" pitchFamily="2" charset="0"/>
      <p:bold r:id="rId26"/>
      <p:boldItalic r:id="rId27"/>
    </p:embeddedFont>
    <p:embeddedFont>
      <p:font typeface="Blinker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70C0"/>
    <a:srgbClr val="FFFF97"/>
    <a:srgbClr val="1D1D1D"/>
    <a:srgbClr val="000000"/>
    <a:srgbClr val="BFBFBF"/>
    <a:srgbClr val="5BB9FF"/>
    <a:srgbClr val="262626"/>
    <a:srgbClr val="F2F2F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DD35D1-E5B3-42E2-9142-5A8E55F65443}">
  <a:tblStyle styleId="{4BDD35D1-E5B3-42E2-9142-5A8E55F654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3. Quote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4. Study objectives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Literature review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Schedule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Methodology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Table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Results analysis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Conclusions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Bibliographical references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a23a3bb84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a23a3bb84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146e536c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146e536c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5510B41F-51CE-FFEF-C1EF-0DE34533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262BFCC1-5C4E-8B39-0815-5072F47286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1BDEB85D-23FE-62FA-9728-46ECCF2E6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42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CFFAAB1-1A6D-8FC1-E13C-C4D82F12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>
            <a:extLst>
              <a:ext uri="{FF2B5EF4-FFF2-40B4-BE49-F238E27FC236}">
                <a16:creationId xmlns:a16="http://schemas.microsoft.com/office/drawing/2014/main" id="{967B614E-409E-BE74-51D1-CA8FD0D90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>
            <a:extLst>
              <a:ext uri="{FF2B5EF4-FFF2-40B4-BE49-F238E27FC236}">
                <a16:creationId xmlns:a16="http://schemas.microsoft.com/office/drawing/2014/main" id="{6C6D44F8-17CF-B910-3000-2C492976E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4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0866702A-9371-68D3-D57B-F6564071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D9C75F9A-F85A-69E5-C8FB-FA22F6855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F1C1570C-0642-3C80-F73D-3E8695613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65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B045B500-8F50-46C5-38F1-A9E2ED5E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23a3bb84f_0_477:notes">
            <a:extLst>
              <a:ext uri="{FF2B5EF4-FFF2-40B4-BE49-F238E27FC236}">
                <a16:creationId xmlns:a16="http://schemas.microsoft.com/office/drawing/2014/main" id="{27A2F7EE-9A0B-FDB2-5A1D-B268BB6B1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23a3bb84f_0_477:notes">
            <a:extLst>
              <a:ext uri="{FF2B5EF4-FFF2-40B4-BE49-F238E27FC236}">
                <a16:creationId xmlns:a16="http://schemas.microsoft.com/office/drawing/2014/main" id="{995EF674-DB50-E873-FC86-01A58B63A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065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65672A8B-83C1-95E1-F8F6-133C548D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ADAB717C-2B66-FC35-D6D5-18447F044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0E4AC240-9ED3-D0B7-BF0C-02CA2E2724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7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65672A8B-83C1-95E1-F8F6-133C548D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ADAB717C-2B66-FC35-D6D5-18447F044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0E4AC240-9ED3-D0B7-BF0C-02CA2E2724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99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3825" y="1229400"/>
            <a:ext cx="5952000" cy="27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503000"/>
            <a:ext cx="5841300" cy="16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28917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44550" y="2497050"/>
            <a:ext cx="236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144550" y="1212450"/>
            <a:ext cx="23664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90100" y="3422250"/>
            <a:ext cx="30753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0000" y="1427525"/>
            <a:ext cx="34260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00000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196725" y="294050"/>
            <a:ext cx="4750500" cy="19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720000" y="533700"/>
            <a:ext cx="7704000" cy="406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733500" y="3337225"/>
            <a:ext cx="7677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-89675" y="1291100"/>
            <a:ext cx="9299400" cy="393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49750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2204850" y="2095879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3"/>
          </p:nvPr>
        </p:nvSpPr>
        <p:spPr>
          <a:xfrm>
            <a:off x="2204850" y="1916800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 hasCustomPrompt="1"/>
          </p:nvPr>
        </p:nvSpPr>
        <p:spPr>
          <a:xfrm>
            <a:off x="4694400" y="1749750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5"/>
          </p:nvPr>
        </p:nvSpPr>
        <p:spPr>
          <a:xfrm>
            <a:off x="6208800" y="2095879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6"/>
          </p:nvPr>
        </p:nvSpPr>
        <p:spPr>
          <a:xfrm>
            <a:off x="6208800" y="1916800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245475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8"/>
          </p:nvPr>
        </p:nvSpPr>
        <p:spPr>
          <a:xfrm>
            <a:off x="2204850" y="3591604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9"/>
          </p:nvPr>
        </p:nvSpPr>
        <p:spPr>
          <a:xfrm>
            <a:off x="2204850" y="3412525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4400" y="3245475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4"/>
          </p:nvPr>
        </p:nvSpPr>
        <p:spPr>
          <a:xfrm>
            <a:off x="6208800" y="3591604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5"/>
          </p:nvPr>
        </p:nvSpPr>
        <p:spPr>
          <a:xfrm>
            <a:off x="6208800" y="3412525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3925750" y="382225"/>
            <a:ext cx="5218200" cy="43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4355100" y="890775"/>
            <a:ext cx="40689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352700" y="165802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4355100" y="2073200"/>
            <a:ext cx="406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4532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CREDITS: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This presentation template was created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including icons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infographics &amp; images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sz="1100" b="1">
              <a:solidFill>
                <a:srgbClr val="FFFFFF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20000" y="1457825"/>
            <a:ext cx="7704000" cy="3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  <p:sldLayoutId id="2147483657" r:id="rId6"/>
    <p:sldLayoutId id="2147483659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ctrTitle"/>
          </p:nvPr>
        </p:nvSpPr>
        <p:spPr>
          <a:xfrm>
            <a:off x="-24801" y="1025942"/>
            <a:ext cx="6561300" cy="2782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Music Recommendation Service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-24801" y="4145100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2: Jason Ingram &amp; Isaiah Martinez</a:t>
            </a:r>
          </a:p>
        </p:txBody>
      </p:sp>
      <p:cxnSp>
        <p:nvCxnSpPr>
          <p:cNvPr id="128" name="Google Shape;128;p25"/>
          <p:cNvCxnSpPr/>
          <p:nvPr/>
        </p:nvCxnSpPr>
        <p:spPr>
          <a:xfrm>
            <a:off x="-24800" y="4145100"/>
            <a:ext cx="5893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" name="Google Shape;129;p25"/>
          <p:cNvGrpSpPr/>
          <p:nvPr/>
        </p:nvGrpSpPr>
        <p:grpSpPr>
          <a:xfrm>
            <a:off x="5990109" y="4074712"/>
            <a:ext cx="140786" cy="140786"/>
            <a:chOff x="6658575" y="1565525"/>
            <a:chExt cx="641100" cy="641100"/>
          </a:xfrm>
        </p:grpSpPr>
        <p:cxnSp>
          <p:nvCxnSpPr>
            <p:cNvPr id="130" name="Google Shape;130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BEDE-E5FD-C372-CC5A-2FF27D4A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4BFED-B173-FEB9-8C65-BEA838679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351" y="886120"/>
            <a:ext cx="5656084" cy="3890965"/>
          </a:xfrm>
        </p:spPr>
        <p:txBody>
          <a:bodyPr/>
          <a:lstStyle/>
          <a:p>
            <a:r>
              <a:rPr lang="en-US" dirty="0"/>
              <a:t>Requires package to extract information (Arrow)</a:t>
            </a:r>
          </a:p>
          <a:p>
            <a:endParaRPr lang="en-US" dirty="0"/>
          </a:p>
          <a:p>
            <a:r>
              <a:rPr lang="en-US" dirty="0"/>
              <a:t>10 attributes:</a:t>
            </a:r>
          </a:p>
          <a:p>
            <a:pPr lvl="1"/>
            <a:r>
              <a:rPr lang="en-US" dirty="0" err="1"/>
              <a:t>release_name</a:t>
            </a:r>
            <a:r>
              <a:rPr lang="en-US" dirty="0"/>
              <a:t> (Album Name)</a:t>
            </a:r>
          </a:p>
          <a:p>
            <a:pPr lvl="1"/>
            <a:r>
              <a:rPr lang="en-US" dirty="0" err="1"/>
              <a:t>recording_name</a:t>
            </a:r>
            <a:r>
              <a:rPr lang="en-US" dirty="0"/>
              <a:t> (Song Name)</a:t>
            </a:r>
          </a:p>
          <a:p>
            <a:pPr lvl="1"/>
            <a:r>
              <a:rPr lang="en-US" dirty="0" err="1"/>
              <a:t>recording_mbid</a:t>
            </a:r>
            <a:r>
              <a:rPr lang="en-US" dirty="0"/>
              <a:t> (used for server-side data processing</a:t>
            </a:r>
          </a:p>
          <a:p>
            <a:pPr lvl="1"/>
            <a:r>
              <a:rPr lang="en-US" dirty="0" err="1"/>
              <a:t>release_mbid</a:t>
            </a:r>
            <a:r>
              <a:rPr lang="en-US" dirty="0"/>
              <a:t> (unique album id)</a:t>
            </a:r>
          </a:p>
          <a:p>
            <a:pPr lvl="1"/>
            <a:r>
              <a:rPr lang="en-US" dirty="0" err="1"/>
              <a:t>recording_msid</a:t>
            </a:r>
            <a:r>
              <a:rPr lang="en-US" dirty="0"/>
              <a:t> (song id)</a:t>
            </a:r>
          </a:p>
          <a:p>
            <a:pPr lvl="1"/>
            <a:r>
              <a:rPr lang="en-US" dirty="0" err="1"/>
              <a:t>artist_credit_id</a:t>
            </a:r>
            <a:r>
              <a:rPr lang="en-US" dirty="0"/>
              <a:t> (artist id)</a:t>
            </a:r>
          </a:p>
          <a:p>
            <a:pPr lvl="1"/>
            <a:r>
              <a:rPr lang="en-US" dirty="0" err="1"/>
              <a:t>artist_credit_mbids</a:t>
            </a:r>
            <a:r>
              <a:rPr lang="en-US" dirty="0"/>
              <a:t> (server-side 	artists credited)</a:t>
            </a:r>
          </a:p>
          <a:p>
            <a:pPr lvl="1"/>
            <a:r>
              <a:rPr lang="en-US" dirty="0" err="1"/>
              <a:t>listened_at</a:t>
            </a:r>
            <a:r>
              <a:rPr lang="en-US" dirty="0"/>
              <a:t> (YYYY-MM-DD HH:MM:SS)</a:t>
            </a:r>
          </a:p>
          <a:p>
            <a:pPr lvl="1"/>
            <a:r>
              <a:rPr lang="en-US" dirty="0" err="1"/>
              <a:t>user_id</a:t>
            </a:r>
            <a:endParaRPr lang="en-US" dirty="0"/>
          </a:p>
          <a:p>
            <a:pPr lvl="1"/>
            <a:r>
              <a:rPr lang="en-US" dirty="0" err="1"/>
              <a:t>artist_name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694A61-2B2D-9FA3-0564-F03B0BC2F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76" y="1336699"/>
            <a:ext cx="22304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2;p30">
            <a:extLst>
              <a:ext uri="{FF2B5EF4-FFF2-40B4-BE49-F238E27FC236}">
                <a16:creationId xmlns:a16="http://schemas.microsoft.com/office/drawing/2014/main" id="{96A7CC16-2625-DF3E-CFE3-B01F914BC610}"/>
              </a:ext>
            </a:extLst>
          </p:cNvPr>
          <p:cNvSpPr txBox="1">
            <a:spLocks/>
          </p:cNvSpPr>
          <p:nvPr/>
        </p:nvSpPr>
        <p:spPr>
          <a:xfrm>
            <a:off x="6037242" y="3677526"/>
            <a:ext cx="3078106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Blinker" panose="020B0604020202020204" charset="0"/>
              </a:rPr>
              <a:t>Package to install in R</a:t>
            </a:r>
          </a:p>
        </p:txBody>
      </p:sp>
    </p:spTree>
    <p:extLst>
      <p:ext uri="{BB962C8B-B14F-4D97-AF65-F5344CB8AC3E}">
        <p14:creationId xmlns:p14="http://schemas.microsoft.com/office/powerpoint/2010/main" val="160986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1A5F-8BA2-E18D-916C-D09E0289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In-Depth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320DD-023E-F6D9-7017-8D69B8E2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6" r="2601"/>
          <a:stretch/>
        </p:blipFill>
        <p:spPr>
          <a:xfrm>
            <a:off x="200318" y="1514737"/>
            <a:ext cx="2177593" cy="2623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6ECAC5-6A7D-BF52-6251-78801F5B8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35"/>
          <a:stretch/>
        </p:blipFill>
        <p:spPr>
          <a:xfrm>
            <a:off x="2459217" y="1497349"/>
            <a:ext cx="3281400" cy="2657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BCE545-B7E1-024D-3C0D-DCB11EC48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95" t="17781" r="520" b="133"/>
          <a:stretch/>
        </p:blipFill>
        <p:spPr>
          <a:xfrm>
            <a:off x="5821923" y="1418333"/>
            <a:ext cx="3222886" cy="30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10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2118EC-D8EB-FF53-E0E8-D25056170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6" t="15602" r="1105"/>
          <a:stretch/>
        </p:blipFill>
        <p:spPr>
          <a:xfrm>
            <a:off x="4920791" y="1069972"/>
            <a:ext cx="3252247" cy="36984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BC683B-CB04-5860-16AD-9FBAFC6BF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4" r="387"/>
          <a:stretch/>
        </p:blipFill>
        <p:spPr>
          <a:xfrm>
            <a:off x="651789" y="1069972"/>
            <a:ext cx="3217280" cy="16004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3BA8E7-88E2-F035-F357-087A00100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99"/>
          <a:stretch/>
        </p:blipFill>
        <p:spPr>
          <a:xfrm>
            <a:off x="931500" y="3033589"/>
            <a:ext cx="3291710" cy="183858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D26D715-6570-A4B7-20FD-7C1A8183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</p:spPr>
        <p:txBody>
          <a:bodyPr/>
          <a:lstStyle/>
          <a:p>
            <a:r>
              <a:rPr lang="en-US" dirty="0"/>
              <a:t>Attributes In-Depth</a:t>
            </a:r>
          </a:p>
        </p:txBody>
      </p:sp>
    </p:spTree>
    <p:extLst>
      <p:ext uri="{BB962C8B-B14F-4D97-AF65-F5344CB8AC3E}">
        <p14:creationId xmlns:p14="http://schemas.microsoft.com/office/powerpoint/2010/main" val="17656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5F0478-0EA8-D1FF-AB49-6D04C96C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6" name="Google Shape;192;p30">
            <a:extLst>
              <a:ext uri="{FF2B5EF4-FFF2-40B4-BE49-F238E27FC236}">
                <a16:creationId xmlns:a16="http://schemas.microsoft.com/office/drawing/2014/main" id="{E3028212-0355-FA8B-0001-AC56E06D2DFF}"/>
              </a:ext>
            </a:extLst>
          </p:cNvPr>
          <p:cNvSpPr txBox="1">
            <a:spLocks/>
          </p:cNvSpPr>
          <p:nvPr/>
        </p:nvSpPr>
        <p:spPr>
          <a:xfrm>
            <a:off x="3138697" y="3509362"/>
            <a:ext cx="3078106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Blinker" panose="020B0604020202020204" charset="0"/>
              </a:rPr>
              <a:t>Initial View of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709D8-F49F-4455-2C87-6F92E9A4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2" y="1634137"/>
            <a:ext cx="8585735" cy="18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49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F8DAABE7-28F2-0FFF-A25A-03109A86A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0">
            <a:extLst>
              <a:ext uri="{FF2B5EF4-FFF2-40B4-BE49-F238E27FC236}">
                <a16:creationId xmlns:a16="http://schemas.microsoft.com/office/drawing/2014/main" id="{520B0BC4-A528-C8BD-A08F-FDDA1F630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rgbClr val="FFFFFF"/>
                </a:solidFill>
              </a:rPr>
              <a:t>&gt; 60,000</a:t>
            </a:r>
            <a:endParaRPr sz="9000" dirty="0">
              <a:solidFill>
                <a:srgbClr val="FFFFFF"/>
              </a:solidFill>
            </a:endParaRPr>
          </a:p>
        </p:txBody>
      </p:sp>
      <p:sp>
        <p:nvSpPr>
          <p:cNvPr id="811" name="Google Shape;811;p40">
            <a:extLst>
              <a:ext uri="{FF2B5EF4-FFF2-40B4-BE49-F238E27FC236}">
                <a16:creationId xmlns:a16="http://schemas.microsoft.com/office/drawing/2014/main" id="{B6F5BB64-329D-D0AE-CDC1-50AA101B9A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3500" y="3337225"/>
            <a:ext cx="7677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Total listens within parquet file 17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812" name="Google Shape;812;p40">
            <a:extLst>
              <a:ext uri="{FF2B5EF4-FFF2-40B4-BE49-F238E27FC236}">
                <a16:creationId xmlns:a16="http://schemas.microsoft.com/office/drawing/2014/main" id="{1FB26129-947F-1AD5-B82F-1A3DF8CD4DE5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813" name="Google Shape;813;p40">
              <a:extLst>
                <a:ext uri="{FF2B5EF4-FFF2-40B4-BE49-F238E27FC236}">
                  <a16:creationId xmlns:a16="http://schemas.microsoft.com/office/drawing/2014/main" id="{33D1AEDF-1F03-D1E6-7BAA-5352FEB8FDF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40">
              <a:extLst>
                <a:ext uri="{FF2B5EF4-FFF2-40B4-BE49-F238E27FC236}">
                  <a16:creationId xmlns:a16="http://schemas.microsoft.com/office/drawing/2014/main" id="{688BB33C-36D3-D442-375F-739D52D2025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5" name="Google Shape;815;p40">
            <a:extLst>
              <a:ext uri="{FF2B5EF4-FFF2-40B4-BE49-F238E27FC236}">
                <a16:creationId xmlns:a16="http://schemas.microsoft.com/office/drawing/2014/main" id="{C3F3F07B-E772-C6F0-D304-6F0A22AEE072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816" name="Google Shape;816;p40">
              <a:extLst>
                <a:ext uri="{FF2B5EF4-FFF2-40B4-BE49-F238E27FC236}">
                  <a16:creationId xmlns:a16="http://schemas.microsoft.com/office/drawing/2014/main" id="{385FA3B9-79AE-71D1-A999-1A251B529FF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40">
              <a:extLst>
                <a:ext uri="{FF2B5EF4-FFF2-40B4-BE49-F238E27FC236}">
                  <a16:creationId xmlns:a16="http://schemas.microsoft.com/office/drawing/2014/main" id="{B51D668B-AD43-EF14-7D46-985F9C8F8C6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8" name="Google Shape;818;p40">
            <a:extLst>
              <a:ext uri="{FF2B5EF4-FFF2-40B4-BE49-F238E27FC236}">
                <a16:creationId xmlns:a16="http://schemas.microsoft.com/office/drawing/2014/main" id="{74C414EB-AD05-E5A0-1BBF-022290EC0847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819" name="Google Shape;819;p40">
              <a:extLst>
                <a:ext uri="{FF2B5EF4-FFF2-40B4-BE49-F238E27FC236}">
                  <a16:creationId xmlns:a16="http://schemas.microsoft.com/office/drawing/2014/main" id="{5416B90B-269A-FD8A-F839-EB0C5052049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40">
              <a:extLst>
                <a:ext uri="{FF2B5EF4-FFF2-40B4-BE49-F238E27FC236}">
                  <a16:creationId xmlns:a16="http://schemas.microsoft.com/office/drawing/2014/main" id="{FC5C5F9D-DFE4-A9FC-A327-C588B47B56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1" name="Google Shape;821;p40">
            <a:extLst>
              <a:ext uri="{FF2B5EF4-FFF2-40B4-BE49-F238E27FC236}">
                <a16:creationId xmlns:a16="http://schemas.microsoft.com/office/drawing/2014/main" id="{CAAB9E14-7E45-B005-E745-CA3AB0D70439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822" name="Google Shape;822;p40">
              <a:extLst>
                <a:ext uri="{FF2B5EF4-FFF2-40B4-BE49-F238E27FC236}">
                  <a16:creationId xmlns:a16="http://schemas.microsoft.com/office/drawing/2014/main" id="{057F8BC2-24B0-9C90-81EC-29491F9BAE3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40">
              <a:extLst>
                <a:ext uri="{FF2B5EF4-FFF2-40B4-BE49-F238E27FC236}">
                  <a16:creationId xmlns:a16="http://schemas.microsoft.com/office/drawing/2014/main" id="{950F6551-A525-76D6-6A6A-2A629B77DE2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6B133D-6BC6-071B-DB51-6F36EE1D3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628" y="3920079"/>
            <a:ext cx="4610743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638D-1C57-7394-7FE8-0AF448A7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Artists</a:t>
            </a:r>
          </a:p>
        </p:txBody>
      </p:sp>
      <p:sp>
        <p:nvSpPr>
          <p:cNvPr id="5" name="Google Shape;192;p30">
            <a:extLst>
              <a:ext uri="{FF2B5EF4-FFF2-40B4-BE49-F238E27FC236}">
                <a16:creationId xmlns:a16="http://schemas.microsoft.com/office/drawing/2014/main" id="{BB47BBF7-C633-FF46-CEE9-972D2B8BFD1B}"/>
              </a:ext>
            </a:extLst>
          </p:cNvPr>
          <p:cNvSpPr txBox="1">
            <a:spLocks/>
          </p:cNvSpPr>
          <p:nvPr/>
        </p:nvSpPr>
        <p:spPr>
          <a:xfrm>
            <a:off x="3347250" y="4242912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Over 10,000 artists obtained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F17B7-2C70-25A3-8B8C-02D664D9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1465778"/>
            <a:ext cx="8576109" cy="22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41AF-DE05-8025-9218-32D0D06D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Artists by Listens</a:t>
            </a:r>
          </a:p>
        </p:txBody>
      </p:sp>
      <p:pic>
        <p:nvPicPr>
          <p:cNvPr id="4" name="Picture 3" descr="A graph of a number of musicians&#10;&#10;Description automatically generated">
            <a:extLst>
              <a:ext uri="{FF2B5EF4-FFF2-40B4-BE49-F238E27FC236}">
                <a16:creationId xmlns:a16="http://schemas.microsoft.com/office/drawing/2014/main" id="{F76B6814-5C89-6C43-3DFC-7724118B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09" y="1194345"/>
            <a:ext cx="6414181" cy="37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A344D6A8-A92F-1230-22C6-59095F53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451D90-238C-5B27-751A-D999B6F7F2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23BAF95E-A2AB-7D6A-4247-9CE43F3F6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2" y="1834878"/>
            <a:ext cx="4395418" cy="255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Data</a:t>
            </a:r>
            <a:br>
              <a:rPr lang="en" sz="4700" dirty="0"/>
            </a:br>
            <a:r>
              <a:rPr lang="en" sz="4700" dirty="0"/>
              <a:t>Cleaning</a:t>
            </a:r>
            <a:endParaRPr sz="47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629CA2E2-2F26-CFB4-3EDE-3C69BDEB0F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1515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03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4A8BC3CA-83C7-9022-6D3F-D72EC929C00E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6DBD764B-8DB1-E70E-69E1-3A129A1A46C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3DFCB90D-AB6A-E1F9-5059-8337C66D5EF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362A3076-5E6E-E385-CB72-E4A5F308B812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C1CEC7B7-501E-34B8-2924-A1AE0223C9C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8B29DFDC-4CA2-C518-927A-EA78F934BEF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5C3AF3D7-91ED-6C37-9376-1E99D43096A3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07B2C930-39C6-2113-9276-AC15499B16B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834C19AA-F46A-4C0E-AF70-10006AFDFFF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BD7D7D32-1BE7-B802-85B7-46C2002E803B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ABDE3070-3635-8B30-BBE5-57CF4E4B404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DA30B4E1-ACE7-E8B6-92B7-DB77AD85057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8105;p57">
            <a:extLst>
              <a:ext uri="{FF2B5EF4-FFF2-40B4-BE49-F238E27FC236}">
                <a16:creationId xmlns:a16="http://schemas.microsoft.com/office/drawing/2014/main" id="{4F11A060-182B-6890-2310-0BECB24D6B9B}"/>
              </a:ext>
            </a:extLst>
          </p:cNvPr>
          <p:cNvGrpSpPr/>
          <p:nvPr/>
        </p:nvGrpSpPr>
        <p:grpSpPr>
          <a:xfrm>
            <a:off x="4666053" y="1260355"/>
            <a:ext cx="3663889" cy="1149045"/>
            <a:chOff x="5194708" y="3484366"/>
            <a:chExt cx="3148148" cy="987304"/>
          </a:xfrm>
        </p:grpSpPr>
        <p:grpSp>
          <p:nvGrpSpPr>
            <p:cNvPr id="34" name="Google Shape;8106;p57">
              <a:extLst>
                <a:ext uri="{FF2B5EF4-FFF2-40B4-BE49-F238E27FC236}">
                  <a16:creationId xmlns:a16="http://schemas.microsoft.com/office/drawing/2014/main" id="{E7E6BDED-EF19-763D-9B77-49E7A9657DF8}"/>
                </a:ext>
              </a:extLst>
            </p:cNvPr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7" name="Google Shape;8107;p57">
                <a:extLst>
                  <a:ext uri="{FF2B5EF4-FFF2-40B4-BE49-F238E27FC236}">
                    <a16:creationId xmlns:a16="http://schemas.microsoft.com/office/drawing/2014/main" id="{8E3C720A-3A60-4D16-E1FF-6234AF0091C2}"/>
                  </a:ext>
                </a:extLst>
              </p:cNvPr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108;p57">
                <a:extLst>
                  <a:ext uri="{FF2B5EF4-FFF2-40B4-BE49-F238E27FC236}">
                    <a16:creationId xmlns:a16="http://schemas.microsoft.com/office/drawing/2014/main" id="{7D931BCA-BE07-2392-CF28-A797FE2E0414}"/>
                  </a:ext>
                </a:extLst>
              </p:cNvPr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109;p57">
                <a:extLst>
                  <a:ext uri="{FF2B5EF4-FFF2-40B4-BE49-F238E27FC236}">
                    <a16:creationId xmlns:a16="http://schemas.microsoft.com/office/drawing/2014/main" id="{5853483D-6297-6642-93AA-3E539AB0589C}"/>
                  </a:ext>
                </a:extLst>
              </p:cNvPr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8110;p57">
              <a:extLst>
                <a:ext uri="{FF2B5EF4-FFF2-40B4-BE49-F238E27FC236}">
                  <a16:creationId xmlns:a16="http://schemas.microsoft.com/office/drawing/2014/main" id="{8647D8F8-F621-C848-ABB9-F5112F4E358B}"/>
                </a:ext>
              </a:extLst>
            </p:cNvPr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4" name="Google Shape;8111;p57">
                <a:extLst>
                  <a:ext uri="{FF2B5EF4-FFF2-40B4-BE49-F238E27FC236}">
                    <a16:creationId xmlns:a16="http://schemas.microsoft.com/office/drawing/2014/main" id="{FC80187E-1167-54D0-D271-B1FF50451AC8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112;p57">
                <a:extLst>
                  <a:ext uri="{FF2B5EF4-FFF2-40B4-BE49-F238E27FC236}">
                    <a16:creationId xmlns:a16="http://schemas.microsoft.com/office/drawing/2014/main" id="{EB17AC23-FE09-4330-5D9F-A8F1BB4DF580}"/>
                  </a:ext>
                </a:extLst>
              </p:cNvPr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113;p57">
                <a:extLst>
                  <a:ext uri="{FF2B5EF4-FFF2-40B4-BE49-F238E27FC236}">
                    <a16:creationId xmlns:a16="http://schemas.microsoft.com/office/drawing/2014/main" id="{A64821BD-97AF-9A2C-94BB-B9AC5DE8417D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8114;p57">
              <a:extLst>
                <a:ext uri="{FF2B5EF4-FFF2-40B4-BE49-F238E27FC236}">
                  <a16:creationId xmlns:a16="http://schemas.microsoft.com/office/drawing/2014/main" id="{94D88A5B-D57F-8436-96FA-8DD75D549376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1" name="Google Shape;8115;p57">
                <a:extLst>
                  <a:ext uri="{FF2B5EF4-FFF2-40B4-BE49-F238E27FC236}">
                    <a16:creationId xmlns:a16="http://schemas.microsoft.com/office/drawing/2014/main" id="{B7C1DA08-12D0-8967-CA49-0AA8DD615B36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116;p57">
                <a:extLst>
                  <a:ext uri="{FF2B5EF4-FFF2-40B4-BE49-F238E27FC236}">
                    <a16:creationId xmlns:a16="http://schemas.microsoft.com/office/drawing/2014/main" id="{0CE62DD8-6EE7-612F-9D3A-A293074EDAD5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117;p57">
                <a:extLst>
                  <a:ext uri="{FF2B5EF4-FFF2-40B4-BE49-F238E27FC236}">
                    <a16:creationId xmlns:a16="http://schemas.microsoft.com/office/drawing/2014/main" id="{BFF4C53D-87A8-04DA-6206-04568AD961D6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8118;p57">
              <a:extLst>
                <a:ext uri="{FF2B5EF4-FFF2-40B4-BE49-F238E27FC236}">
                  <a16:creationId xmlns:a16="http://schemas.microsoft.com/office/drawing/2014/main" id="{043F28D3-33ED-3C90-26FA-B334BB8556E6}"/>
                </a:ext>
              </a:extLst>
            </p:cNvPr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38" name="Google Shape;8119;p57">
                <a:extLst>
                  <a:ext uri="{FF2B5EF4-FFF2-40B4-BE49-F238E27FC236}">
                    <a16:creationId xmlns:a16="http://schemas.microsoft.com/office/drawing/2014/main" id="{DD2FF0DE-E40B-9531-7558-7BA224527541}"/>
                  </a:ext>
                </a:extLst>
              </p:cNvPr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120;p57">
                <a:extLst>
                  <a:ext uri="{FF2B5EF4-FFF2-40B4-BE49-F238E27FC236}">
                    <a16:creationId xmlns:a16="http://schemas.microsoft.com/office/drawing/2014/main" id="{50E27160-2EE8-1653-1872-FE2E6716F02D}"/>
                  </a:ext>
                </a:extLst>
              </p:cNvPr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121;p57">
                <a:extLst>
                  <a:ext uri="{FF2B5EF4-FFF2-40B4-BE49-F238E27FC236}">
                    <a16:creationId xmlns:a16="http://schemas.microsoft.com/office/drawing/2014/main" id="{933D5B5F-2002-4078-6AE7-2D35A3C07E3B}"/>
                  </a:ext>
                </a:extLst>
              </p:cNvPr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Google Shape;8111;p57">
            <a:extLst>
              <a:ext uri="{FF2B5EF4-FFF2-40B4-BE49-F238E27FC236}">
                <a16:creationId xmlns:a16="http://schemas.microsoft.com/office/drawing/2014/main" id="{C7FEF3CB-49C1-60C5-6280-E71B2B98606C}"/>
              </a:ext>
            </a:extLst>
          </p:cNvPr>
          <p:cNvSpPr/>
          <p:nvPr/>
        </p:nvSpPr>
        <p:spPr>
          <a:xfrm>
            <a:off x="6554470" y="2780203"/>
            <a:ext cx="868991" cy="868988"/>
          </a:xfrm>
          <a:custGeom>
            <a:avLst/>
            <a:gdLst/>
            <a:ahLst/>
            <a:cxnLst/>
            <a:rect l="l" t="t" r="r" b="b"/>
            <a:pathLst>
              <a:path w="29615" h="29615" extrusionOk="0">
                <a:moveTo>
                  <a:pt x="14810" y="1"/>
                </a:moveTo>
                <a:cubicBezTo>
                  <a:pt x="6631" y="1"/>
                  <a:pt x="1" y="6631"/>
                  <a:pt x="1" y="14809"/>
                </a:cubicBezTo>
                <a:cubicBezTo>
                  <a:pt x="1" y="22988"/>
                  <a:pt x="6631" y="29615"/>
                  <a:pt x="14810" y="29615"/>
                </a:cubicBezTo>
                <a:cubicBezTo>
                  <a:pt x="22988" y="29615"/>
                  <a:pt x="29615" y="22988"/>
                  <a:pt x="29615" y="14809"/>
                </a:cubicBezTo>
                <a:cubicBezTo>
                  <a:pt x="29615" y="6631"/>
                  <a:pt x="22988" y="1"/>
                  <a:pt x="14810" y="1"/>
                </a:cubicBezTo>
                <a:close/>
              </a:path>
            </a:pathLst>
          </a:custGeom>
          <a:noFill/>
          <a:ln w="19050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8115;p57">
            <a:extLst>
              <a:ext uri="{FF2B5EF4-FFF2-40B4-BE49-F238E27FC236}">
                <a16:creationId xmlns:a16="http://schemas.microsoft.com/office/drawing/2014/main" id="{BB522EBF-C754-80FD-0593-9CDEA330DC49}"/>
              </a:ext>
            </a:extLst>
          </p:cNvPr>
          <p:cNvSpPr/>
          <p:nvPr/>
        </p:nvSpPr>
        <p:spPr>
          <a:xfrm>
            <a:off x="5647902" y="2780203"/>
            <a:ext cx="869107" cy="868988"/>
          </a:xfrm>
          <a:custGeom>
            <a:avLst/>
            <a:gdLst/>
            <a:ahLst/>
            <a:cxnLst/>
            <a:rect l="l" t="t" r="r" b="b"/>
            <a:pathLst>
              <a:path w="29619" h="29615" extrusionOk="0">
                <a:moveTo>
                  <a:pt x="14809" y="1"/>
                </a:moveTo>
                <a:cubicBezTo>
                  <a:pt x="6631" y="1"/>
                  <a:pt x="0" y="6631"/>
                  <a:pt x="0" y="14809"/>
                </a:cubicBezTo>
                <a:cubicBezTo>
                  <a:pt x="0" y="22988"/>
                  <a:pt x="6631" y="29615"/>
                  <a:pt x="14809" y="29615"/>
                </a:cubicBezTo>
                <a:cubicBezTo>
                  <a:pt x="22987" y="29615"/>
                  <a:pt x="29618" y="22988"/>
                  <a:pt x="29618" y="14809"/>
                </a:cubicBezTo>
                <a:cubicBezTo>
                  <a:pt x="29618" y="6631"/>
                  <a:pt x="22987" y="1"/>
                  <a:pt x="14809" y="1"/>
                </a:cubicBezTo>
                <a:close/>
              </a:path>
            </a:pathLst>
          </a:custGeom>
          <a:noFill/>
          <a:ln w="19050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8119;p57">
            <a:extLst>
              <a:ext uri="{FF2B5EF4-FFF2-40B4-BE49-F238E27FC236}">
                <a16:creationId xmlns:a16="http://schemas.microsoft.com/office/drawing/2014/main" id="{3305952C-34C2-F82B-BEB9-902CEAE1EB43}"/>
              </a:ext>
            </a:extLst>
          </p:cNvPr>
          <p:cNvSpPr/>
          <p:nvPr/>
        </p:nvSpPr>
        <p:spPr>
          <a:xfrm>
            <a:off x="4741401" y="2780203"/>
            <a:ext cx="868989" cy="868988"/>
          </a:xfrm>
          <a:custGeom>
            <a:avLst/>
            <a:gdLst/>
            <a:ahLst/>
            <a:cxnLst/>
            <a:rect l="l" t="t" r="r" b="b"/>
            <a:pathLst>
              <a:path w="29615" h="29615" extrusionOk="0">
                <a:moveTo>
                  <a:pt x="14810" y="1"/>
                </a:moveTo>
                <a:cubicBezTo>
                  <a:pt x="6631" y="1"/>
                  <a:pt x="1" y="6631"/>
                  <a:pt x="1" y="14809"/>
                </a:cubicBezTo>
                <a:cubicBezTo>
                  <a:pt x="1" y="22988"/>
                  <a:pt x="6631" y="29615"/>
                  <a:pt x="14810" y="29615"/>
                </a:cubicBezTo>
                <a:cubicBezTo>
                  <a:pt x="22988" y="29615"/>
                  <a:pt x="29615" y="22988"/>
                  <a:pt x="29615" y="14809"/>
                </a:cubicBezTo>
                <a:cubicBezTo>
                  <a:pt x="29615" y="6631"/>
                  <a:pt x="22988" y="1"/>
                  <a:pt x="14810" y="1"/>
                </a:cubicBezTo>
                <a:close/>
              </a:path>
            </a:pathLst>
          </a:custGeom>
          <a:noFill/>
          <a:ln w="19050" cap="flat" cmpd="sng">
            <a:solidFill>
              <a:srgbClr val="869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F4C31-7EE1-6767-3DE7-4027A6EA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10716-6F46-DED6-AC56-E4079C92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812374"/>
          </a:xfrm>
        </p:spPr>
        <p:txBody>
          <a:bodyPr/>
          <a:lstStyle/>
          <a:p>
            <a:r>
              <a:rPr lang="en-US" dirty="0"/>
              <a:t>Irrelevant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300B3-1983-FB7A-38DB-59E5FCB1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47" y="1302908"/>
            <a:ext cx="5984305" cy="2787311"/>
          </a:xfrm>
          <a:prstGeom prst="rect">
            <a:avLst/>
          </a:prstGeom>
        </p:spPr>
      </p:pic>
      <p:sp>
        <p:nvSpPr>
          <p:cNvPr id="9" name="Google Shape;192;p30">
            <a:extLst>
              <a:ext uri="{FF2B5EF4-FFF2-40B4-BE49-F238E27FC236}">
                <a16:creationId xmlns:a16="http://schemas.microsoft.com/office/drawing/2014/main" id="{239EA36E-1BA3-562D-A737-D01C5C10D08F}"/>
              </a:ext>
            </a:extLst>
          </p:cNvPr>
          <p:cNvSpPr txBox="1">
            <a:spLocks/>
          </p:cNvSpPr>
          <p:nvPr/>
        </p:nvSpPr>
        <p:spPr>
          <a:xfrm>
            <a:off x="3185854" y="4023658"/>
            <a:ext cx="2449500" cy="6944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Removal of attributes</a:t>
            </a:r>
          </a:p>
        </p:txBody>
      </p:sp>
    </p:spTree>
    <p:extLst>
      <p:ext uri="{BB962C8B-B14F-4D97-AF65-F5344CB8AC3E}">
        <p14:creationId xmlns:p14="http://schemas.microsoft.com/office/powerpoint/2010/main" val="3779002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F4C31-7EE1-6767-3DE7-4027A6EA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10716-6F46-DED6-AC56-E4079C92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812374"/>
          </a:xfrm>
        </p:spPr>
        <p:txBody>
          <a:bodyPr/>
          <a:lstStyle/>
          <a:p>
            <a:r>
              <a:rPr lang="en-US" dirty="0"/>
              <a:t>Missing/NA Values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CA7E9A-727D-5427-E8CE-E1BB78D7184C}"/>
              </a:ext>
            </a:extLst>
          </p:cNvPr>
          <p:cNvGrpSpPr/>
          <p:nvPr/>
        </p:nvGrpSpPr>
        <p:grpSpPr>
          <a:xfrm>
            <a:off x="718718" y="4200665"/>
            <a:ext cx="7706514" cy="694458"/>
            <a:chOff x="631388" y="4238190"/>
            <a:chExt cx="7706514" cy="694458"/>
          </a:xfrm>
        </p:grpSpPr>
        <p:sp>
          <p:nvSpPr>
            <p:cNvPr id="9" name="Google Shape;192;p30">
              <a:extLst>
                <a:ext uri="{FF2B5EF4-FFF2-40B4-BE49-F238E27FC236}">
                  <a16:creationId xmlns:a16="http://schemas.microsoft.com/office/drawing/2014/main" id="{239EA36E-1BA3-562D-A737-D01C5C10D08F}"/>
                </a:ext>
              </a:extLst>
            </p:cNvPr>
            <p:cNvSpPr txBox="1">
              <a:spLocks/>
            </p:cNvSpPr>
            <p:nvPr/>
          </p:nvSpPr>
          <p:spPr>
            <a:xfrm>
              <a:off x="631388" y="4238191"/>
              <a:ext cx="2449500" cy="69445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Replace Missing Artists with “Unknown Artist”</a:t>
              </a:r>
            </a:p>
          </p:txBody>
        </p:sp>
        <p:sp>
          <p:nvSpPr>
            <p:cNvPr id="2" name="Google Shape;192;p30">
              <a:extLst>
                <a:ext uri="{FF2B5EF4-FFF2-40B4-BE49-F238E27FC236}">
                  <a16:creationId xmlns:a16="http://schemas.microsoft.com/office/drawing/2014/main" id="{D51A5462-8C9C-4FE5-0CCD-171AC1C5A6E4}"/>
                </a:ext>
              </a:extLst>
            </p:cNvPr>
            <p:cNvSpPr txBox="1">
              <a:spLocks/>
            </p:cNvSpPr>
            <p:nvPr/>
          </p:nvSpPr>
          <p:spPr>
            <a:xfrm>
              <a:off x="5888402" y="4238190"/>
              <a:ext cx="2449500" cy="69445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Replace Missing Song Name with “Unknown Song”</a:t>
              </a:r>
            </a:p>
          </p:txBody>
        </p:sp>
        <p:sp>
          <p:nvSpPr>
            <p:cNvPr id="3" name="Google Shape;192;p30">
              <a:extLst>
                <a:ext uri="{FF2B5EF4-FFF2-40B4-BE49-F238E27FC236}">
                  <a16:creationId xmlns:a16="http://schemas.microsoft.com/office/drawing/2014/main" id="{7E0F64A5-C19F-06F5-01E4-8EC613668485}"/>
                </a:ext>
              </a:extLst>
            </p:cNvPr>
            <p:cNvSpPr txBox="1">
              <a:spLocks/>
            </p:cNvSpPr>
            <p:nvPr/>
          </p:nvSpPr>
          <p:spPr>
            <a:xfrm>
              <a:off x="3274849" y="4238190"/>
              <a:ext cx="2449500" cy="69445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Replace Missing Album with “Unknown Album”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22DF812-D9AA-DCD3-C8E0-0BCA1014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847" y="1106424"/>
            <a:ext cx="5877503" cy="30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6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825750" y="890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 idx="2"/>
          </p:nvPr>
        </p:nvSpPr>
        <p:spPr>
          <a:xfrm>
            <a:off x="720000" y="1749750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3"/>
          </p:nvPr>
        </p:nvSpPr>
        <p:spPr>
          <a:xfrm>
            <a:off x="2204850" y="1916800"/>
            <a:ext cx="2215200" cy="779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Project </a:t>
            </a:r>
          </a:p>
          <a:p>
            <a:pPr marL="0" indent="0"/>
            <a:r>
              <a:rPr lang="en-US" dirty="0"/>
              <a:t>Design</a:t>
            </a: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 idx="4"/>
          </p:nvPr>
        </p:nvSpPr>
        <p:spPr>
          <a:xfrm>
            <a:off x="4694400" y="1749750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 idx="7"/>
          </p:nvPr>
        </p:nvSpPr>
        <p:spPr>
          <a:xfrm>
            <a:off x="720000" y="3245475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9"/>
          </p:nvPr>
        </p:nvSpPr>
        <p:spPr>
          <a:xfrm>
            <a:off x="2088038" y="3431399"/>
            <a:ext cx="2317873" cy="779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Data</a:t>
            </a:r>
          </a:p>
          <a:p>
            <a:r>
              <a:rPr lang="en-US" dirty="0"/>
              <a:t>Visualization</a:t>
            </a:r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13"/>
          </p:nvPr>
        </p:nvSpPr>
        <p:spPr>
          <a:xfrm>
            <a:off x="4694400" y="3245475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15"/>
          </p:nvPr>
        </p:nvSpPr>
        <p:spPr>
          <a:xfrm>
            <a:off x="6208800" y="3412525"/>
            <a:ext cx="2215200" cy="773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Selection</a:t>
            </a:r>
            <a:endParaRPr dirty="0"/>
          </a:p>
        </p:txBody>
      </p:sp>
      <p:cxnSp>
        <p:nvCxnSpPr>
          <p:cNvPr id="159" name="Google Shape;159;p27"/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27"/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161" name="Google Shape;161;p27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7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Subtitle 8">
            <a:extLst>
              <a:ext uri="{FF2B5EF4-FFF2-40B4-BE49-F238E27FC236}">
                <a16:creationId xmlns:a16="http://schemas.microsoft.com/office/drawing/2014/main" id="{AC964C50-9C31-469D-A841-5F82BED3273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8380" y="1916799"/>
            <a:ext cx="2409884" cy="773275"/>
          </a:xfrm>
        </p:spPr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Cleaning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A344D6A8-A92F-1230-22C6-59095F53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451D90-238C-5B27-751A-D999B6F7F2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23BAF95E-A2AB-7D6A-4247-9CE43F3F6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2" y="1834878"/>
            <a:ext cx="4395418" cy="255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Data</a:t>
            </a:r>
            <a:br>
              <a:rPr lang="en" sz="4700" dirty="0"/>
            </a:br>
            <a:r>
              <a:rPr lang="en" sz="4700" dirty="0"/>
              <a:t>Selection</a:t>
            </a:r>
            <a:endParaRPr sz="47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629CA2E2-2F26-CFB4-3EDE-3C69BDEB0F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1515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04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4A8BC3CA-83C7-9022-6D3F-D72EC929C00E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6DBD764B-8DB1-E70E-69E1-3A129A1A46C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3DFCB90D-AB6A-E1F9-5059-8337C66D5EF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362A3076-5E6E-E385-CB72-E4A5F308B812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C1CEC7B7-501E-34B8-2924-A1AE0223C9C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8B29DFDC-4CA2-C518-927A-EA78F934BEF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5C3AF3D7-91ED-6C37-9376-1E99D43096A3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07B2C930-39C6-2113-9276-AC15499B16B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834C19AA-F46A-4C0E-AF70-10006AFDFFF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BD7D7D32-1BE7-B802-85B7-46C2002E803B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ABDE3070-3635-8B30-BBE5-57CF4E4B404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DA30B4E1-ACE7-E8B6-92B7-DB77AD85057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8008;p57">
            <a:extLst>
              <a:ext uri="{FF2B5EF4-FFF2-40B4-BE49-F238E27FC236}">
                <a16:creationId xmlns:a16="http://schemas.microsoft.com/office/drawing/2014/main" id="{6BC3F1DB-C9B1-358F-3847-11DB8F640E25}"/>
              </a:ext>
            </a:extLst>
          </p:cNvPr>
          <p:cNvGrpSpPr/>
          <p:nvPr/>
        </p:nvGrpSpPr>
        <p:grpSpPr>
          <a:xfrm>
            <a:off x="4824377" y="744438"/>
            <a:ext cx="3347315" cy="1550705"/>
            <a:chOff x="634175" y="2986275"/>
            <a:chExt cx="3147949" cy="1458344"/>
          </a:xfrm>
        </p:grpSpPr>
        <p:cxnSp>
          <p:nvCxnSpPr>
            <p:cNvPr id="4" name="Google Shape;8009;p57">
              <a:extLst>
                <a:ext uri="{FF2B5EF4-FFF2-40B4-BE49-F238E27FC236}">
                  <a16:creationId xmlns:a16="http://schemas.microsoft.com/office/drawing/2014/main" id="{208FAB15-B4A5-D08B-235F-C48CF612A330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8012;p57">
              <a:extLst>
                <a:ext uri="{FF2B5EF4-FFF2-40B4-BE49-F238E27FC236}">
                  <a16:creationId xmlns:a16="http://schemas.microsoft.com/office/drawing/2014/main" id="{76E89801-9497-FD43-99CA-1DDD4432027F}"/>
                </a:ext>
              </a:extLst>
            </p:cNvPr>
            <p:cNvCxnSpPr>
              <a:stCxn id="12" idx="0"/>
              <a:endCxn id="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8014;p57">
              <a:extLst>
                <a:ext uri="{FF2B5EF4-FFF2-40B4-BE49-F238E27FC236}">
                  <a16:creationId xmlns:a16="http://schemas.microsoft.com/office/drawing/2014/main" id="{DC561B9E-B1B9-7986-BF8E-584602533B83}"/>
                </a:ext>
              </a:extLst>
            </p:cNvPr>
            <p:cNvCxnSpPr>
              <a:stCxn id="9" idx="4"/>
              <a:endCxn id="1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8016;p57">
              <a:extLst>
                <a:ext uri="{FF2B5EF4-FFF2-40B4-BE49-F238E27FC236}">
                  <a16:creationId xmlns:a16="http://schemas.microsoft.com/office/drawing/2014/main" id="{27D0B603-92EB-1FA9-C55C-F2D03E3F4CF0}"/>
                </a:ext>
              </a:extLst>
            </p:cNvPr>
            <p:cNvCxnSpPr>
              <a:stCxn id="11" idx="0"/>
              <a:endCxn id="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8017;p57">
              <a:extLst>
                <a:ext uri="{FF2B5EF4-FFF2-40B4-BE49-F238E27FC236}">
                  <a16:creationId xmlns:a16="http://schemas.microsoft.com/office/drawing/2014/main" id="{4068AABD-A2BA-FCD6-6933-560894B37E5B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013;p57">
              <a:extLst>
                <a:ext uri="{FF2B5EF4-FFF2-40B4-BE49-F238E27FC236}">
                  <a16:creationId xmlns:a16="http://schemas.microsoft.com/office/drawing/2014/main" id="{AED2260B-0038-086D-8108-60D2A03BF523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010;p57">
              <a:extLst>
                <a:ext uri="{FF2B5EF4-FFF2-40B4-BE49-F238E27FC236}">
                  <a16:creationId xmlns:a16="http://schemas.microsoft.com/office/drawing/2014/main" id="{6A38F283-916C-2363-5A6F-BF3AA7F7516E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015;p57">
              <a:extLst>
                <a:ext uri="{FF2B5EF4-FFF2-40B4-BE49-F238E27FC236}">
                  <a16:creationId xmlns:a16="http://schemas.microsoft.com/office/drawing/2014/main" id="{E0C22D9D-7D19-9DE4-49F6-8040D26041D7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011;p57">
              <a:extLst>
                <a:ext uri="{FF2B5EF4-FFF2-40B4-BE49-F238E27FC236}">
                  <a16:creationId xmlns:a16="http://schemas.microsoft.com/office/drawing/2014/main" id="{795CA5D5-9783-5164-AA83-39CFF0C8AA19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008;p57">
            <a:extLst>
              <a:ext uri="{FF2B5EF4-FFF2-40B4-BE49-F238E27FC236}">
                <a16:creationId xmlns:a16="http://schemas.microsoft.com/office/drawing/2014/main" id="{622599ED-16E9-35B4-6376-6A4CE20C7B38}"/>
              </a:ext>
            </a:extLst>
          </p:cNvPr>
          <p:cNvGrpSpPr/>
          <p:nvPr/>
        </p:nvGrpSpPr>
        <p:grpSpPr>
          <a:xfrm rot="10800000">
            <a:off x="4824377" y="1666029"/>
            <a:ext cx="3347315" cy="1550705"/>
            <a:chOff x="634175" y="2986275"/>
            <a:chExt cx="3147949" cy="1458344"/>
          </a:xfrm>
        </p:grpSpPr>
        <p:cxnSp>
          <p:nvCxnSpPr>
            <p:cNvPr id="14" name="Google Shape;8009;p57">
              <a:extLst>
                <a:ext uri="{FF2B5EF4-FFF2-40B4-BE49-F238E27FC236}">
                  <a16:creationId xmlns:a16="http://schemas.microsoft.com/office/drawing/2014/main" id="{DA25BB35-D831-36BE-5AFE-EECCCAB4DACC}"/>
                </a:ext>
              </a:extLst>
            </p:cNvPr>
            <p:cNvCxnSpPr>
              <a:stCxn id="20" idx="4"/>
              <a:endCxn id="2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8012;p57">
              <a:extLst>
                <a:ext uri="{FF2B5EF4-FFF2-40B4-BE49-F238E27FC236}">
                  <a16:creationId xmlns:a16="http://schemas.microsoft.com/office/drawing/2014/main" id="{45A76341-00C5-33F6-FF04-540EF660322B}"/>
                </a:ext>
              </a:extLst>
            </p:cNvPr>
            <p:cNvCxnSpPr>
              <a:stCxn id="22" idx="0"/>
              <a:endCxn id="1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8014;p57">
              <a:extLst>
                <a:ext uri="{FF2B5EF4-FFF2-40B4-BE49-F238E27FC236}">
                  <a16:creationId xmlns:a16="http://schemas.microsoft.com/office/drawing/2014/main" id="{BCC7CFDB-7A2A-9486-38C1-B5B68B686CC8}"/>
                </a:ext>
              </a:extLst>
            </p:cNvPr>
            <p:cNvCxnSpPr>
              <a:stCxn id="19" idx="4"/>
              <a:endCxn id="2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8016;p57">
              <a:extLst>
                <a:ext uri="{FF2B5EF4-FFF2-40B4-BE49-F238E27FC236}">
                  <a16:creationId xmlns:a16="http://schemas.microsoft.com/office/drawing/2014/main" id="{A8A1A677-44FC-5ECE-281A-0DF55AB728FE}"/>
                </a:ext>
              </a:extLst>
            </p:cNvPr>
            <p:cNvCxnSpPr>
              <a:stCxn id="21" idx="0"/>
              <a:endCxn id="1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8017;p57">
              <a:extLst>
                <a:ext uri="{FF2B5EF4-FFF2-40B4-BE49-F238E27FC236}">
                  <a16:creationId xmlns:a16="http://schemas.microsoft.com/office/drawing/2014/main" id="{E49F4899-0F70-716E-49B8-D5D76C396311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013;p57">
              <a:extLst>
                <a:ext uri="{FF2B5EF4-FFF2-40B4-BE49-F238E27FC236}">
                  <a16:creationId xmlns:a16="http://schemas.microsoft.com/office/drawing/2014/main" id="{B3CB09AA-CAE9-F942-65C4-3052B5A8112F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010;p57">
              <a:extLst>
                <a:ext uri="{FF2B5EF4-FFF2-40B4-BE49-F238E27FC236}">
                  <a16:creationId xmlns:a16="http://schemas.microsoft.com/office/drawing/2014/main" id="{7D03B133-7B68-BFDB-C0A6-4F36C1E9FE56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015;p57">
              <a:extLst>
                <a:ext uri="{FF2B5EF4-FFF2-40B4-BE49-F238E27FC236}">
                  <a16:creationId xmlns:a16="http://schemas.microsoft.com/office/drawing/2014/main" id="{F78FD15C-768F-0BCD-2E51-ACB05C84E42D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011;p57">
              <a:extLst>
                <a:ext uri="{FF2B5EF4-FFF2-40B4-BE49-F238E27FC236}">
                  <a16:creationId xmlns:a16="http://schemas.microsoft.com/office/drawing/2014/main" id="{9B8F31A3-F33D-C9BB-01BA-495FA372136D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8008;p57">
            <a:extLst>
              <a:ext uri="{FF2B5EF4-FFF2-40B4-BE49-F238E27FC236}">
                <a16:creationId xmlns:a16="http://schemas.microsoft.com/office/drawing/2014/main" id="{DF3EAC0B-F7D3-61E4-EAFD-B8E9302FAC41}"/>
              </a:ext>
            </a:extLst>
          </p:cNvPr>
          <p:cNvGrpSpPr/>
          <p:nvPr/>
        </p:nvGrpSpPr>
        <p:grpSpPr>
          <a:xfrm>
            <a:off x="4824288" y="2590038"/>
            <a:ext cx="3347315" cy="1550705"/>
            <a:chOff x="634175" y="2986275"/>
            <a:chExt cx="3147949" cy="1458344"/>
          </a:xfrm>
        </p:grpSpPr>
        <p:cxnSp>
          <p:nvCxnSpPr>
            <p:cNvPr id="24" name="Google Shape;8009;p57">
              <a:extLst>
                <a:ext uri="{FF2B5EF4-FFF2-40B4-BE49-F238E27FC236}">
                  <a16:creationId xmlns:a16="http://schemas.microsoft.com/office/drawing/2014/main" id="{9DA1A390-520A-069B-B2FC-A29810ED4205}"/>
                </a:ext>
              </a:extLst>
            </p:cNvPr>
            <p:cNvCxnSpPr>
              <a:stCxn id="30" idx="4"/>
              <a:endCxn id="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8012;p57">
              <a:extLst>
                <a:ext uri="{FF2B5EF4-FFF2-40B4-BE49-F238E27FC236}">
                  <a16:creationId xmlns:a16="http://schemas.microsoft.com/office/drawing/2014/main" id="{F2EE5364-AF1F-ED0C-3A9B-E07D6EF4A72B}"/>
                </a:ext>
              </a:extLst>
            </p:cNvPr>
            <p:cNvCxnSpPr>
              <a:stCxn id="32" idx="0"/>
              <a:endCxn id="2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8014;p57">
              <a:extLst>
                <a:ext uri="{FF2B5EF4-FFF2-40B4-BE49-F238E27FC236}">
                  <a16:creationId xmlns:a16="http://schemas.microsoft.com/office/drawing/2014/main" id="{EF1FA6FB-F0E7-9A8A-1BF4-EBC8B1427568}"/>
                </a:ext>
              </a:extLst>
            </p:cNvPr>
            <p:cNvCxnSpPr>
              <a:stCxn id="29" idx="4"/>
              <a:endCxn id="3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8016;p57">
              <a:extLst>
                <a:ext uri="{FF2B5EF4-FFF2-40B4-BE49-F238E27FC236}">
                  <a16:creationId xmlns:a16="http://schemas.microsoft.com/office/drawing/2014/main" id="{FD850A74-2EF3-FE31-2705-2C4BF39A325B}"/>
                </a:ext>
              </a:extLst>
            </p:cNvPr>
            <p:cNvCxnSpPr>
              <a:stCxn id="31" idx="0"/>
              <a:endCxn id="2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8017;p57">
              <a:extLst>
                <a:ext uri="{FF2B5EF4-FFF2-40B4-BE49-F238E27FC236}">
                  <a16:creationId xmlns:a16="http://schemas.microsoft.com/office/drawing/2014/main" id="{6D83DDD3-1062-6379-0E9C-DE76F24A8D04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013;p57">
              <a:extLst>
                <a:ext uri="{FF2B5EF4-FFF2-40B4-BE49-F238E27FC236}">
                  <a16:creationId xmlns:a16="http://schemas.microsoft.com/office/drawing/2014/main" id="{F2932D71-0AB9-3D06-4035-76E61687EEA9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010;p57">
              <a:extLst>
                <a:ext uri="{FF2B5EF4-FFF2-40B4-BE49-F238E27FC236}">
                  <a16:creationId xmlns:a16="http://schemas.microsoft.com/office/drawing/2014/main" id="{10A0D2AE-40C6-A7A1-458B-66337228C862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015;p57">
              <a:extLst>
                <a:ext uri="{FF2B5EF4-FFF2-40B4-BE49-F238E27FC236}">
                  <a16:creationId xmlns:a16="http://schemas.microsoft.com/office/drawing/2014/main" id="{F601FD20-E5EC-7AA5-8801-E3ECE11B32A8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011;p57">
              <a:extLst>
                <a:ext uri="{FF2B5EF4-FFF2-40B4-BE49-F238E27FC236}">
                  <a16:creationId xmlns:a16="http://schemas.microsoft.com/office/drawing/2014/main" id="{AB4FCEE5-0DC5-7C36-A888-3F623CFCA1AB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7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F4C31-7EE1-6767-3DE7-4027A6EA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10716-6F46-DED6-AC56-E4079C92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812374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2" name="Google Shape;192;p30">
            <a:extLst>
              <a:ext uri="{FF2B5EF4-FFF2-40B4-BE49-F238E27FC236}">
                <a16:creationId xmlns:a16="http://schemas.microsoft.com/office/drawing/2014/main" id="{ECC09C8E-1B83-DF78-5447-D969A73CBBFF}"/>
              </a:ext>
            </a:extLst>
          </p:cNvPr>
          <p:cNvSpPr txBox="1">
            <a:spLocks/>
          </p:cNvSpPr>
          <p:nvPr/>
        </p:nvSpPr>
        <p:spPr>
          <a:xfrm>
            <a:off x="3176605" y="2889315"/>
            <a:ext cx="2790740" cy="6944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Split `</a:t>
            </a:r>
            <a:r>
              <a:rPr lang="en-US" dirty="0" err="1">
                <a:solidFill>
                  <a:schemeClr val="bg1"/>
                </a:solidFill>
              </a:rPr>
              <a:t>listened_at</a:t>
            </a:r>
            <a:r>
              <a:rPr lang="en-US" dirty="0">
                <a:solidFill>
                  <a:schemeClr val="bg1"/>
                </a:solidFill>
              </a:rPr>
              <a:t>` into 2 different columns: `date` and `time`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078D9E5-A2C7-4F96-D795-6AA2E34D83D7}"/>
              </a:ext>
            </a:extLst>
          </p:cNvPr>
          <p:cNvSpPr/>
          <p:nvPr/>
        </p:nvSpPr>
        <p:spPr>
          <a:xfrm>
            <a:off x="3641103" y="2331366"/>
            <a:ext cx="1861794" cy="480767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Google Shape;192;p30">
            <a:extLst>
              <a:ext uri="{FF2B5EF4-FFF2-40B4-BE49-F238E27FC236}">
                <a16:creationId xmlns:a16="http://schemas.microsoft.com/office/drawing/2014/main" id="{4386C3EE-1CC6-4B8E-36D0-72B7DC5BBB11}"/>
              </a:ext>
            </a:extLst>
          </p:cNvPr>
          <p:cNvSpPr txBox="1">
            <a:spLocks/>
          </p:cNvSpPr>
          <p:nvPr/>
        </p:nvSpPr>
        <p:spPr>
          <a:xfrm>
            <a:off x="193125" y="3516176"/>
            <a:ext cx="2790740" cy="6944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15" name="Google Shape;192;p30">
            <a:extLst>
              <a:ext uri="{FF2B5EF4-FFF2-40B4-BE49-F238E27FC236}">
                <a16:creationId xmlns:a16="http://schemas.microsoft.com/office/drawing/2014/main" id="{185E9053-212F-8522-D89F-EBF22132EE25}"/>
              </a:ext>
            </a:extLst>
          </p:cNvPr>
          <p:cNvSpPr txBox="1">
            <a:spLocks/>
          </p:cNvSpPr>
          <p:nvPr/>
        </p:nvSpPr>
        <p:spPr>
          <a:xfrm>
            <a:off x="6110016" y="3516176"/>
            <a:ext cx="2790740" cy="6944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After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55E216-ADC7-4294-1C67-D97A7C8C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18" y="1106424"/>
            <a:ext cx="1238423" cy="2495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09690D-90FA-DD9E-4B20-CE2D1E9C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834" y="1096897"/>
            <a:ext cx="112410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5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832BF8F-6D83-DA6A-8B60-2AB4390C7D24}"/>
              </a:ext>
            </a:extLst>
          </p:cNvPr>
          <p:cNvSpPr txBox="1">
            <a:spLocks/>
          </p:cNvSpPr>
          <p:nvPr/>
        </p:nvSpPr>
        <p:spPr>
          <a:xfrm>
            <a:off x="2196725" y="294050"/>
            <a:ext cx="4750500" cy="81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ExtraBold"/>
              <a:buNone/>
              <a:defRPr sz="3800" b="0" i="0" u="none" strike="noStrike" cap="none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Final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97373-A218-55BF-BCF1-AC20F3C7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1" y="1795132"/>
            <a:ext cx="8845617" cy="21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53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8"/>
          <p:cNvSpPr txBox="1">
            <a:spLocks noGrp="1"/>
          </p:cNvSpPr>
          <p:nvPr>
            <p:ph type="ctrTitle"/>
          </p:nvPr>
        </p:nvSpPr>
        <p:spPr>
          <a:xfrm>
            <a:off x="4572000" y="625135"/>
            <a:ext cx="40689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dirty="0"/>
              <a:t>Questions?</a:t>
            </a:r>
            <a:endParaRPr sz="6000" dirty="0"/>
          </a:p>
        </p:txBody>
      </p:sp>
      <p:sp>
        <p:nvSpPr>
          <p:cNvPr id="978" name="Google Shape;978;p48"/>
          <p:cNvSpPr txBox="1">
            <a:spLocks noGrp="1"/>
          </p:cNvSpPr>
          <p:nvPr>
            <p:ph type="subTitle" idx="1"/>
          </p:nvPr>
        </p:nvSpPr>
        <p:spPr>
          <a:xfrm>
            <a:off x="4462350" y="1933755"/>
            <a:ext cx="4422570" cy="1275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Thanks for Listening</a:t>
            </a:r>
            <a:endParaRPr sz="4800" dirty="0"/>
          </a:p>
        </p:txBody>
      </p:sp>
      <p:cxnSp>
        <p:nvCxnSpPr>
          <p:cNvPr id="995" name="Google Shape;995;p48"/>
          <p:cNvCxnSpPr>
            <a:cxnSpLocks/>
          </p:cNvCxnSpPr>
          <p:nvPr/>
        </p:nvCxnSpPr>
        <p:spPr>
          <a:xfrm flipV="1">
            <a:off x="-27875" y="1248337"/>
            <a:ext cx="4254959" cy="70388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4282026" y="1177944"/>
            <a:ext cx="140786" cy="140786"/>
            <a:chOff x="6658575" y="1565525"/>
            <a:chExt cx="641100" cy="641100"/>
          </a:xfrm>
        </p:grpSpPr>
        <p:cxnSp>
          <p:nvCxnSpPr>
            <p:cNvPr id="997" name="Google Shape;997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A0621C50-5281-EC04-2E4E-054F6159F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EE6045-7441-03AC-D5C6-D825517AE727}"/>
              </a:ext>
            </a:extLst>
          </p:cNvPr>
          <p:cNvSpPr/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858FF296-499C-D188-C5E2-62F72D518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830" y="2280078"/>
            <a:ext cx="3328069" cy="2106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Project</a:t>
            </a:r>
            <a:br>
              <a:rPr lang="en" sz="6000" dirty="0"/>
            </a:br>
            <a:r>
              <a:rPr lang="en" sz="6000" dirty="0"/>
              <a:t>Design</a:t>
            </a:r>
            <a:endParaRPr sz="60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86A2665C-E16F-1BC7-24AB-97A65E1DAB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37266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01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CA2B0A4B-0892-DB79-1DFA-6D11C6806307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D78365C1-BF69-5214-FC13-9EA203159E8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346EE190-7470-A236-E86F-625518346D1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273F8D9D-326E-8635-ADDB-9C45950CD51A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66779470-EE90-AD99-116A-810DAA33235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505BE5C2-E992-B3B1-B69A-3F1BCDC5C7B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7458A2B8-4CB0-6F05-AE80-92E4322F54E0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E773B589-C3A6-7FDD-5EB6-BF996ADFEB3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66589D60-082F-C150-5596-D93B18A12E7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EE55A431-730D-6844-41F6-3341E967FE22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1519CB7C-6D81-1995-7441-EEC3AD8F1C4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CEDC65AA-3C1D-E6F2-3509-5CEA3E29467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Google Shape;7965;p57">
            <a:extLst>
              <a:ext uri="{FF2B5EF4-FFF2-40B4-BE49-F238E27FC236}">
                <a16:creationId xmlns:a16="http://schemas.microsoft.com/office/drawing/2014/main" id="{1FAA93E1-A200-0D79-BEDB-461D6A958F13}"/>
              </a:ext>
            </a:extLst>
          </p:cNvPr>
          <p:cNvGrpSpPr/>
          <p:nvPr/>
        </p:nvGrpSpPr>
        <p:grpSpPr>
          <a:xfrm>
            <a:off x="5060455" y="1834878"/>
            <a:ext cx="3087189" cy="1400541"/>
            <a:chOff x="3530532" y="1496185"/>
            <a:chExt cx="1561911" cy="708580"/>
          </a:xfrm>
          <a:solidFill>
            <a:srgbClr val="1D1D1D"/>
          </a:solidFill>
        </p:grpSpPr>
        <p:grpSp>
          <p:nvGrpSpPr>
            <p:cNvPr id="6" name="Google Shape;7966;p57">
              <a:extLst>
                <a:ext uri="{FF2B5EF4-FFF2-40B4-BE49-F238E27FC236}">
                  <a16:creationId xmlns:a16="http://schemas.microsoft.com/office/drawing/2014/main" id="{0A129829-4A9E-8FA8-BA52-E8AEF2CD187B}"/>
                </a:ext>
              </a:extLst>
            </p:cNvPr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  <a:grpFill/>
          </p:grpSpPr>
          <p:cxnSp>
            <p:nvCxnSpPr>
              <p:cNvPr id="25" name="Google Shape;7967;p57">
                <a:extLst>
                  <a:ext uri="{FF2B5EF4-FFF2-40B4-BE49-F238E27FC236}">
                    <a16:creationId xmlns:a16="http://schemas.microsoft.com/office/drawing/2014/main" id="{AEFCFAC0-CCA5-DEB4-A17D-7F491FAF81CC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7969;p57">
                <a:extLst>
                  <a:ext uri="{FF2B5EF4-FFF2-40B4-BE49-F238E27FC236}">
                    <a16:creationId xmlns:a16="http://schemas.microsoft.com/office/drawing/2014/main" id="{772130DB-60EE-ABF3-EFFB-E08FFCE75974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7970;p57">
                <a:extLst>
                  <a:ext uri="{FF2B5EF4-FFF2-40B4-BE49-F238E27FC236}">
                    <a16:creationId xmlns:a16="http://schemas.microsoft.com/office/drawing/2014/main" id="{92804F54-9B45-F8A5-5E24-3C75D6A94525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7971;p57">
                <a:extLst>
                  <a:ext uri="{FF2B5EF4-FFF2-40B4-BE49-F238E27FC236}">
                    <a16:creationId xmlns:a16="http://schemas.microsoft.com/office/drawing/2014/main" id="{E4F91447-9353-AA60-4E4B-0C917A2ED76E}"/>
                  </a:ext>
                </a:extLst>
              </p:cNvPr>
              <p:cNvCxnSpPr>
                <a:stCxn id="15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9" name="Google Shape;7972;p57">
              <a:extLst>
                <a:ext uri="{FF2B5EF4-FFF2-40B4-BE49-F238E27FC236}">
                  <a16:creationId xmlns:a16="http://schemas.microsoft.com/office/drawing/2014/main" id="{44C8A969-A086-5C42-1172-0B90B15AF924}"/>
                </a:ext>
              </a:extLst>
            </p:cNvPr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  <a:grpFill/>
          </p:grpSpPr>
          <p:cxnSp>
            <p:nvCxnSpPr>
              <p:cNvPr id="23" name="Google Shape;7973;p57">
                <a:extLst>
                  <a:ext uri="{FF2B5EF4-FFF2-40B4-BE49-F238E27FC236}">
                    <a16:creationId xmlns:a16="http://schemas.microsoft.com/office/drawing/2014/main" id="{62D0A5C1-AC22-9E9D-B6BD-8EEB8EDACF66}"/>
                  </a:ext>
                </a:extLst>
              </p:cNvPr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" name="Google Shape;7974;p57">
                <a:extLst>
                  <a:ext uri="{FF2B5EF4-FFF2-40B4-BE49-F238E27FC236}">
                    <a16:creationId xmlns:a16="http://schemas.microsoft.com/office/drawing/2014/main" id="{69505354-44C5-D0C4-5D11-D0A22F9FB544}"/>
                  </a:ext>
                </a:extLst>
              </p:cNvPr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7975;p57">
              <a:extLst>
                <a:ext uri="{FF2B5EF4-FFF2-40B4-BE49-F238E27FC236}">
                  <a16:creationId xmlns:a16="http://schemas.microsoft.com/office/drawing/2014/main" id="{9A65E29C-A9BE-ACE4-7D86-37ED99A6AFED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76;p57">
              <a:extLst>
                <a:ext uri="{FF2B5EF4-FFF2-40B4-BE49-F238E27FC236}">
                  <a16:creationId xmlns:a16="http://schemas.microsoft.com/office/drawing/2014/main" id="{BD314A92-2743-4371-2ADC-F5BEC36125B4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7977;p57">
              <a:extLst>
                <a:ext uri="{FF2B5EF4-FFF2-40B4-BE49-F238E27FC236}">
                  <a16:creationId xmlns:a16="http://schemas.microsoft.com/office/drawing/2014/main" id="{3A6BD0AC-30F7-F059-EAF5-7D252D961E79}"/>
                </a:ext>
              </a:extLst>
            </p:cNvPr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  <a:grpFill/>
          </p:grpSpPr>
          <p:cxnSp>
            <p:nvCxnSpPr>
              <p:cNvPr id="21" name="Google Shape;7978;p57">
                <a:extLst>
                  <a:ext uri="{FF2B5EF4-FFF2-40B4-BE49-F238E27FC236}">
                    <a16:creationId xmlns:a16="http://schemas.microsoft.com/office/drawing/2014/main" id="{3BBD4AA4-761A-D567-4D56-FB6B929745DC}"/>
                  </a:ext>
                </a:extLst>
              </p:cNvPr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Google Shape;7979;p57">
                <a:extLst>
                  <a:ext uri="{FF2B5EF4-FFF2-40B4-BE49-F238E27FC236}">
                    <a16:creationId xmlns:a16="http://schemas.microsoft.com/office/drawing/2014/main" id="{D2460368-1134-190B-F805-75561B5A7046}"/>
                  </a:ext>
                </a:extLst>
              </p:cNvPr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7980;p57">
              <a:extLst>
                <a:ext uri="{FF2B5EF4-FFF2-40B4-BE49-F238E27FC236}">
                  <a16:creationId xmlns:a16="http://schemas.microsoft.com/office/drawing/2014/main" id="{8538041D-19EF-2B50-BECE-786E97532CB1}"/>
                </a:ext>
              </a:extLst>
            </p:cNvPr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  <a:grpFill/>
          </p:grpSpPr>
          <p:cxnSp>
            <p:nvCxnSpPr>
              <p:cNvPr id="19" name="Google Shape;7981;p57">
                <a:extLst>
                  <a:ext uri="{FF2B5EF4-FFF2-40B4-BE49-F238E27FC236}">
                    <a16:creationId xmlns:a16="http://schemas.microsoft.com/office/drawing/2014/main" id="{B502B705-C361-25E2-DDBF-7AD55273626B}"/>
                  </a:ext>
                </a:extLst>
              </p:cNvPr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7982;p57">
                <a:extLst>
                  <a:ext uri="{FF2B5EF4-FFF2-40B4-BE49-F238E27FC236}">
                    <a16:creationId xmlns:a16="http://schemas.microsoft.com/office/drawing/2014/main" id="{67001033-15AA-7D4D-71E0-FC6EA265E6F2}"/>
                  </a:ext>
                </a:extLst>
              </p:cNvPr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7983;p57">
              <a:extLst>
                <a:ext uri="{FF2B5EF4-FFF2-40B4-BE49-F238E27FC236}">
                  <a16:creationId xmlns:a16="http://schemas.microsoft.com/office/drawing/2014/main" id="{CB9E1C56-D004-20B0-05DA-CA9C37C2B293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68;p57">
              <a:extLst>
                <a:ext uri="{FF2B5EF4-FFF2-40B4-BE49-F238E27FC236}">
                  <a16:creationId xmlns:a16="http://schemas.microsoft.com/office/drawing/2014/main" id="{A2F655F0-6704-D0E3-FAAC-D862E4D2D951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7984;p57">
              <a:extLst>
                <a:ext uri="{FF2B5EF4-FFF2-40B4-BE49-F238E27FC236}">
                  <a16:creationId xmlns:a16="http://schemas.microsoft.com/office/drawing/2014/main" id="{439787E1-CED0-B4D9-4C46-52CC21C8919B}"/>
                </a:ext>
              </a:extLst>
            </p:cNvPr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  <a:grpFill/>
          </p:grpSpPr>
          <p:cxnSp>
            <p:nvCxnSpPr>
              <p:cNvPr id="17" name="Google Shape;7985;p57">
                <a:extLst>
                  <a:ext uri="{FF2B5EF4-FFF2-40B4-BE49-F238E27FC236}">
                    <a16:creationId xmlns:a16="http://schemas.microsoft.com/office/drawing/2014/main" id="{046415B3-D29E-F730-B003-847D5207AB93}"/>
                  </a:ext>
                </a:extLst>
              </p:cNvPr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7986;p57">
                <a:extLst>
                  <a:ext uri="{FF2B5EF4-FFF2-40B4-BE49-F238E27FC236}">
                    <a16:creationId xmlns:a16="http://schemas.microsoft.com/office/drawing/2014/main" id="{3BC7DCF9-1E29-1F6E-2082-27FD6F797546}"/>
                  </a:ext>
                </a:extLst>
              </p:cNvPr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46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190836" y="127437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Description</a:t>
            </a:r>
            <a:endParaRPr dirty="0"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720000" y="573840"/>
            <a:ext cx="3426000" cy="3995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" sz="2400" dirty="0"/>
              <a:t>Music Recommendation Service:</a:t>
            </a:r>
            <a:endParaRPr sz="2400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</a:pPr>
            <a:r>
              <a:rPr lang="en-US" sz="2400" dirty="0"/>
              <a:t>1 Source for Music </a:t>
            </a:r>
          </a:p>
          <a:p>
            <a:pPr marL="12700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2400" dirty="0"/>
              <a:t>	and User Data</a:t>
            </a:r>
            <a:endParaRPr lang="en" sz="2400" dirty="0"/>
          </a:p>
        </p:txBody>
      </p:sp>
      <p:cxnSp>
        <p:nvCxnSpPr>
          <p:cNvPr id="170" name="Google Shape;170;p28"/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/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192;p30">
            <a:extLst>
              <a:ext uri="{FF2B5EF4-FFF2-40B4-BE49-F238E27FC236}">
                <a16:creationId xmlns:a16="http://schemas.microsoft.com/office/drawing/2014/main" id="{929C7101-0ACB-C163-C60F-BB9F524D300E}"/>
              </a:ext>
            </a:extLst>
          </p:cNvPr>
          <p:cNvSpPr txBox="1">
            <a:spLocks/>
          </p:cNvSpPr>
          <p:nvPr/>
        </p:nvSpPr>
        <p:spPr>
          <a:xfrm>
            <a:off x="4998002" y="2890388"/>
            <a:ext cx="3078106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Blinker" panose="020B0604020202020204" charset="0"/>
              </a:rPr>
              <a:t>Source for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C749B-5205-C4EC-5011-A584C082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99" y="1740576"/>
            <a:ext cx="4818014" cy="1231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586BEF8-73BD-6AFB-8150-D546963D1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>
            <a:extLst>
              <a:ext uri="{FF2B5EF4-FFF2-40B4-BE49-F238E27FC236}">
                <a16:creationId xmlns:a16="http://schemas.microsoft.com/office/drawing/2014/main" id="{C2F68960-0992-EF45-04E3-03F0ABF290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1" y="127437"/>
            <a:ext cx="75766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Design</a:t>
            </a:r>
            <a:endParaRPr dirty="0"/>
          </a:p>
        </p:txBody>
      </p:sp>
      <p:cxnSp>
        <p:nvCxnSpPr>
          <p:cNvPr id="170" name="Google Shape;170;p28">
            <a:extLst>
              <a:ext uri="{FF2B5EF4-FFF2-40B4-BE49-F238E27FC236}">
                <a16:creationId xmlns:a16="http://schemas.microsoft.com/office/drawing/2014/main" id="{5C551DDE-BC65-9A0A-1BB4-CD77D88BC2CE}"/>
              </a:ext>
            </a:extLst>
          </p:cNvPr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>
            <a:extLst>
              <a:ext uri="{FF2B5EF4-FFF2-40B4-BE49-F238E27FC236}">
                <a16:creationId xmlns:a16="http://schemas.microsoft.com/office/drawing/2014/main" id="{06D2E6C4-A07B-A30C-5385-B3C62E07A6C1}"/>
              </a:ext>
            </a:extLst>
          </p:cNvPr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>
              <a:extLst>
                <a:ext uri="{FF2B5EF4-FFF2-40B4-BE49-F238E27FC236}">
                  <a16:creationId xmlns:a16="http://schemas.microsoft.com/office/drawing/2014/main" id="{E08358C3-85BA-2ACC-EBCC-762AFE58453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>
              <a:extLst>
                <a:ext uri="{FF2B5EF4-FFF2-40B4-BE49-F238E27FC236}">
                  <a16:creationId xmlns:a16="http://schemas.microsoft.com/office/drawing/2014/main" id="{9CCF405C-EF11-FAFE-1DD7-2056221D02B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D5833B-DBFE-02ED-DB46-D2EBB60C3982}"/>
              </a:ext>
            </a:extLst>
          </p:cNvPr>
          <p:cNvGrpSpPr/>
          <p:nvPr/>
        </p:nvGrpSpPr>
        <p:grpSpPr>
          <a:xfrm>
            <a:off x="735102" y="1957387"/>
            <a:ext cx="2164140" cy="819690"/>
            <a:chOff x="683254" y="2383631"/>
            <a:chExt cx="2164140" cy="819690"/>
          </a:xfrm>
        </p:grpSpPr>
        <p:grpSp>
          <p:nvGrpSpPr>
            <p:cNvPr id="2" name="Google Shape;10614;p63">
              <a:extLst>
                <a:ext uri="{FF2B5EF4-FFF2-40B4-BE49-F238E27FC236}">
                  <a16:creationId xmlns:a16="http://schemas.microsoft.com/office/drawing/2014/main" id="{4FE2ECDC-A7F7-9E67-5238-D04C707818D0}"/>
                </a:ext>
              </a:extLst>
            </p:cNvPr>
            <p:cNvGrpSpPr/>
            <p:nvPr/>
          </p:nvGrpSpPr>
          <p:grpSpPr>
            <a:xfrm>
              <a:off x="2022806" y="2383632"/>
              <a:ext cx="824588" cy="819689"/>
              <a:chOff x="3541011" y="3367320"/>
              <a:chExt cx="348257" cy="346188"/>
            </a:xfrm>
          </p:grpSpPr>
          <p:sp>
            <p:nvSpPr>
              <p:cNvPr id="4" name="Google Shape;10615;p63">
                <a:extLst>
                  <a:ext uri="{FF2B5EF4-FFF2-40B4-BE49-F238E27FC236}">
                    <a16:creationId xmlns:a16="http://schemas.microsoft.com/office/drawing/2014/main" id="{EFFCCB3C-F825-B14E-8CE3-C3FFDFDF0883}"/>
                  </a:ext>
                </a:extLst>
              </p:cNvPr>
              <p:cNvSpPr/>
              <p:nvPr/>
            </p:nvSpPr>
            <p:spPr>
              <a:xfrm>
                <a:off x="3541011" y="3367320"/>
                <a:ext cx="347906" cy="346188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10877" extrusionOk="0">
                    <a:moveTo>
                      <a:pt x="4203" y="6323"/>
                    </a:moveTo>
                    <a:cubicBezTo>
                      <a:pt x="4322" y="6454"/>
                      <a:pt x="4465" y="6609"/>
                      <a:pt x="4620" y="6740"/>
                    </a:cubicBezTo>
                    <a:lnTo>
                      <a:pt x="4024" y="7335"/>
                    </a:lnTo>
                    <a:lnTo>
                      <a:pt x="3977" y="7287"/>
                    </a:lnTo>
                    <a:lnTo>
                      <a:pt x="3632" y="6942"/>
                    </a:lnTo>
                    <a:lnTo>
                      <a:pt x="3584" y="6906"/>
                    </a:lnTo>
                    <a:lnTo>
                      <a:pt x="4203" y="6323"/>
                    </a:lnTo>
                    <a:close/>
                    <a:moveTo>
                      <a:pt x="3239" y="7123"/>
                    </a:moveTo>
                    <a:cubicBezTo>
                      <a:pt x="3307" y="7123"/>
                      <a:pt x="3376" y="7150"/>
                      <a:pt x="3429" y="7204"/>
                    </a:cubicBezTo>
                    <a:lnTo>
                      <a:pt x="3763" y="7537"/>
                    </a:lnTo>
                    <a:cubicBezTo>
                      <a:pt x="3858" y="7632"/>
                      <a:pt x="3858" y="7799"/>
                      <a:pt x="3751" y="7894"/>
                    </a:cubicBezTo>
                    <a:lnTo>
                      <a:pt x="3560" y="8097"/>
                    </a:lnTo>
                    <a:lnTo>
                      <a:pt x="2858" y="7394"/>
                    </a:lnTo>
                    <a:lnTo>
                      <a:pt x="3048" y="7204"/>
                    </a:lnTo>
                    <a:cubicBezTo>
                      <a:pt x="3102" y="7150"/>
                      <a:pt x="3170" y="7123"/>
                      <a:pt x="3239" y="7123"/>
                    </a:cubicBezTo>
                    <a:close/>
                    <a:moveTo>
                      <a:pt x="2631" y="7597"/>
                    </a:moveTo>
                    <a:lnTo>
                      <a:pt x="3334" y="8299"/>
                    </a:lnTo>
                    <a:lnTo>
                      <a:pt x="1167" y="10478"/>
                    </a:lnTo>
                    <a:cubicBezTo>
                      <a:pt x="1113" y="10526"/>
                      <a:pt x="1045" y="10550"/>
                      <a:pt x="976" y="10550"/>
                    </a:cubicBezTo>
                    <a:cubicBezTo>
                      <a:pt x="908" y="10550"/>
                      <a:pt x="840" y="10526"/>
                      <a:pt x="786" y="10478"/>
                    </a:cubicBezTo>
                    <a:lnTo>
                      <a:pt x="453" y="10133"/>
                    </a:lnTo>
                    <a:cubicBezTo>
                      <a:pt x="357" y="10038"/>
                      <a:pt x="357" y="9883"/>
                      <a:pt x="465" y="9776"/>
                    </a:cubicBezTo>
                    <a:lnTo>
                      <a:pt x="2631" y="7597"/>
                    </a:lnTo>
                    <a:close/>
                    <a:moveTo>
                      <a:pt x="7120" y="1"/>
                    </a:moveTo>
                    <a:cubicBezTo>
                      <a:pt x="3989" y="1"/>
                      <a:pt x="2191" y="3537"/>
                      <a:pt x="4001" y="6073"/>
                    </a:cubicBezTo>
                    <a:lnTo>
                      <a:pt x="3274" y="6799"/>
                    </a:lnTo>
                    <a:cubicBezTo>
                      <a:pt x="3249" y="6796"/>
                      <a:pt x="3223" y="6794"/>
                      <a:pt x="3198" y="6794"/>
                    </a:cubicBezTo>
                    <a:cubicBezTo>
                      <a:pt x="3049" y="6794"/>
                      <a:pt x="2912" y="6854"/>
                      <a:pt x="2810" y="6966"/>
                    </a:cubicBezTo>
                    <a:lnTo>
                      <a:pt x="226" y="9549"/>
                    </a:lnTo>
                    <a:cubicBezTo>
                      <a:pt x="0" y="9776"/>
                      <a:pt x="0" y="10145"/>
                      <a:pt x="226" y="10371"/>
                    </a:cubicBezTo>
                    <a:lnTo>
                      <a:pt x="572" y="10716"/>
                    </a:lnTo>
                    <a:cubicBezTo>
                      <a:pt x="679" y="10823"/>
                      <a:pt x="828" y="10877"/>
                      <a:pt x="976" y="10877"/>
                    </a:cubicBezTo>
                    <a:cubicBezTo>
                      <a:pt x="1125" y="10877"/>
                      <a:pt x="1274" y="10823"/>
                      <a:pt x="1381" y="10716"/>
                    </a:cubicBezTo>
                    <a:lnTo>
                      <a:pt x="3655" y="8430"/>
                    </a:lnTo>
                    <a:lnTo>
                      <a:pt x="3977" y="8121"/>
                    </a:lnTo>
                    <a:cubicBezTo>
                      <a:pt x="4096" y="8002"/>
                      <a:pt x="4155" y="7835"/>
                      <a:pt x="4144" y="7656"/>
                    </a:cubicBezTo>
                    <a:lnTo>
                      <a:pt x="4870" y="6930"/>
                    </a:lnTo>
                    <a:cubicBezTo>
                      <a:pt x="5406" y="7323"/>
                      <a:pt x="6037" y="7573"/>
                      <a:pt x="6715" y="7632"/>
                    </a:cubicBezTo>
                    <a:lnTo>
                      <a:pt x="6727" y="7632"/>
                    </a:lnTo>
                    <a:cubicBezTo>
                      <a:pt x="6799" y="7632"/>
                      <a:pt x="6882" y="7573"/>
                      <a:pt x="6894" y="7478"/>
                    </a:cubicBezTo>
                    <a:cubicBezTo>
                      <a:pt x="6906" y="7394"/>
                      <a:pt x="6834" y="7323"/>
                      <a:pt x="6739" y="7299"/>
                    </a:cubicBezTo>
                    <a:cubicBezTo>
                      <a:pt x="6037" y="7228"/>
                      <a:pt x="5406" y="6966"/>
                      <a:pt x="4882" y="6549"/>
                    </a:cubicBezTo>
                    <a:cubicBezTo>
                      <a:pt x="2298" y="4465"/>
                      <a:pt x="3822" y="310"/>
                      <a:pt x="7096" y="310"/>
                    </a:cubicBezTo>
                    <a:cubicBezTo>
                      <a:pt x="8942" y="310"/>
                      <a:pt x="10418" y="1703"/>
                      <a:pt x="10597" y="3465"/>
                    </a:cubicBezTo>
                    <a:cubicBezTo>
                      <a:pt x="10609" y="3549"/>
                      <a:pt x="10692" y="3608"/>
                      <a:pt x="10775" y="3608"/>
                    </a:cubicBezTo>
                    <a:cubicBezTo>
                      <a:pt x="10871" y="3596"/>
                      <a:pt x="10930" y="3525"/>
                      <a:pt x="10930" y="3430"/>
                    </a:cubicBezTo>
                    <a:cubicBezTo>
                      <a:pt x="10728" y="1525"/>
                      <a:pt x="9120" y="1"/>
                      <a:pt x="7120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10616;p63">
                <a:extLst>
                  <a:ext uri="{FF2B5EF4-FFF2-40B4-BE49-F238E27FC236}">
                    <a16:creationId xmlns:a16="http://schemas.microsoft.com/office/drawing/2014/main" id="{C1CA5035-926C-302D-C47C-04EAD1C023B1}"/>
                  </a:ext>
                </a:extLst>
              </p:cNvPr>
              <p:cNvSpPr/>
              <p:nvPr/>
            </p:nvSpPr>
            <p:spPr>
              <a:xfrm>
                <a:off x="3658105" y="3389599"/>
                <a:ext cx="208820" cy="199431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6266" extrusionOk="0">
                    <a:moveTo>
                      <a:pt x="3441" y="336"/>
                    </a:moveTo>
                    <a:cubicBezTo>
                      <a:pt x="4989" y="336"/>
                      <a:pt x="6251" y="1587"/>
                      <a:pt x="6251" y="3146"/>
                    </a:cubicBezTo>
                    <a:cubicBezTo>
                      <a:pt x="6251" y="4694"/>
                      <a:pt x="4989" y="5944"/>
                      <a:pt x="3441" y="5944"/>
                    </a:cubicBezTo>
                    <a:cubicBezTo>
                      <a:pt x="2727" y="5944"/>
                      <a:pt x="1989" y="5682"/>
                      <a:pt x="1441" y="5135"/>
                    </a:cubicBezTo>
                    <a:cubicBezTo>
                      <a:pt x="345" y="4027"/>
                      <a:pt x="345" y="2241"/>
                      <a:pt x="1441" y="1158"/>
                    </a:cubicBezTo>
                    <a:cubicBezTo>
                      <a:pt x="1989" y="598"/>
                      <a:pt x="2703" y="336"/>
                      <a:pt x="3441" y="336"/>
                    </a:cubicBezTo>
                    <a:close/>
                    <a:moveTo>
                      <a:pt x="3428" y="0"/>
                    </a:moveTo>
                    <a:cubicBezTo>
                      <a:pt x="2628" y="0"/>
                      <a:pt x="1828" y="307"/>
                      <a:pt x="1215" y="920"/>
                    </a:cubicBezTo>
                    <a:cubicBezTo>
                      <a:pt x="0" y="2134"/>
                      <a:pt x="0" y="4123"/>
                      <a:pt x="1215" y="5337"/>
                    </a:cubicBezTo>
                    <a:cubicBezTo>
                      <a:pt x="1822" y="5944"/>
                      <a:pt x="2631" y="6266"/>
                      <a:pt x="3429" y="6266"/>
                    </a:cubicBezTo>
                    <a:cubicBezTo>
                      <a:pt x="5144" y="6266"/>
                      <a:pt x="6561" y="4873"/>
                      <a:pt x="6561" y="3134"/>
                    </a:cubicBezTo>
                    <a:cubicBezTo>
                      <a:pt x="6561" y="2301"/>
                      <a:pt x="6227" y="1515"/>
                      <a:pt x="5632" y="920"/>
                    </a:cubicBezTo>
                    <a:cubicBezTo>
                      <a:pt x="5025" y="307"/>
                      <a:pt x="4227" y="0"/>
                      <a:pt x="342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0617;p63">
                <a:extLst>
                  <a:ext uri="{FF2B5EF4-FFF2-40B4-BE49-F238E27FC236}">
                    <a16:creationId xmlns:a16="http://schemas.microsoft.com/office/drawing/2014/main" id="{8A03266E-AC2F-AB71-9F62-D296A6BE3EA9}"/>
                  </a:ext>
                </a:extLst>
              </p:cNvPr>
              <p:cNvSpPr/>
              <p:nvPr/>
            </p:nvSpPr>
            <p:spPr>
              <a:xfrm>
                <a:off x="3720614" y="3426805"/>
                <a:ext cx="95164" cy="116011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645" extrusionOk="0">
                    <a:moveTo>
                      <a:pt x="1477" y="334"/>
                    </a:moveTo>
                    <a:cubicBezTo>
                      <a:pt x="1834" y="334"/>
                      <a:pt x="2132" y="632"/>
                      <a:pt x="2132" y="989"/>
                    </a:cubicBezTo>
                    <a:cubicBezTo>
                      <a:pt x="2132" y="1334"/>
                      <a:pt x="1834" y="1632"/>
                      <a:pt x="1477" y="1632"/>
                    </a:cubicBezTo>
                    <a:cubicBezTo>
                      <a:pt x="1120" y="1632"/>
                      <a:pt x="822" y="1334"/>
                      <a:pt x="822" y="989"/>
                    </a:cubicBezTo>
                    <a:cubicBezTo>
                      <a:pt x="822" y="608"/>
                      <a:pt x="1120" y="334"/>
                      <a:pt x="1477" y="334"/>
                    </a:cubicBezTo>
                    <a:close/>
                    <a:moveTo>
                      <a:pt x="1906" y="1953"/>
                    </a:moveTo>
                    <a:cubicBezTo>
                      <a:pt x="2287" y="1953"/>
                      <a:pt x="2620" y="2263"/>
                      <a:pt x="2620" y="2668"/>
                    </a:cubicBezTo>
                    <a:lnTo>
                      <a:pt x="2620" y="3335"/>
                    </a:lnTo>
                    <a:lnTo>
                      <a:pt x="2275" y="3335"/>
                    </a:lnTo>
                    <a:lnTo>
                      <a:pt x="2275" y="2632"/>
                    </a:lnTo>
                    <a:cubicBezTo>
                      <a:pt x="2275" y="2549"/>
                      <a:pt x="2203" y="2477"/>
                      <a:pt x="2108" y="2477"/>
                    </a:cubicBezTo>
                    <a:cubicBezTo>
                      <a:pt x="2025" y="2477"/>
                      <a:pt x="1953" y="2549"/>
                      <a:pt x="1953" y="2632"/>
                    </a:cubicBezTo>
                    <a:lnTo>
                      <a:pt x="1953" y="3335"/>
                    </a:lnTo>
                    <a:lnTo>
                      <a:pt x="953" y="3335"/>
                    </a:lnTo>
                    <a:lnTo>
                      <a:pt x="953" y="2632"/>
                    </a:lnTo>
                    <a:cubicBezTo>
                      <a:pt x="953" y="2549"/>
                      <a:pt x="882" y="2477"/>
                      <a:pt x="787" y="2477"/>
                    </a:cubicBezTo>
                    <a:cubicBezTo>
                      <a:pt x="691" y="2477"/>
                      <a:pt x="620" y="2549"/>
                      <a:pt x="620" y="2632"/>
                    </a:cubicBezTo>
                    <a:lnTo>
                      <a:pt x="620" y="3335"/>
                    </a:lnTo>
                    <a:lnTo>
                      <a:pt x="263" y="3335"/>
                    </a:lnTo>
                    <a:lnTo>
                      <a:pt x="263" y="2668"/>
                    </a:lnTo>
                    <a:cubicBezTo>
                      <a:pt x="263" y="2275"/>
                      <a:pt x="584" y="1953"/>
                      <a:pt x="977" y="1953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01" y="429"/>
                      <a:pt x="501" y="965"/>
                    </a:cubicBezTo>
                    <a:cubicBezTo>
                      <a:pt x="501" y="1239"/>
                      <a:pt x="608" y="1477"/>
                      <a:pt x="787" y="1656"/>
                    </a:cubicBezTo>
                    <a:cubicBezTo>
                      <a:pt x="322" y="1763"/>
                      <a:pt x="1" y="2180"/>
                      <a:pt x="1" y="2656"/>
                    </a:cubicBezTo>
                    <a:lnTo>
                      <a:pt x="1" y="3335"/>
                    </a:lnTo>
                    <a:cubicBezTo>
                      <a:pt x="1" y="3501"/>
                      <a:pt x="132" y="3644"/>
                      <a:pt x="310" y="3644"/>
                    </a:cubicBezTo>
                    <a:lnTo>
                      <a:pt x="2680" y="3644"/>
                    </a:lnTo>
                    <a:cubicBezTo>
                      <a:pt x="2846" y="3644"/>
                      <a:pt x="2989" y="3513"/>
                      <a:pt x="2989" y="3335"/>
                    </a:cubicBezTo>
                    <a:lnTo>
                      <a:pt x="2989" y="2656"/>
                    </a:lnTo>
                    <a:cubicBezTo>
                      <a:pt x="2965" y="2180"/>
                      <a:pt x="2620" y="1763"/>
                      <a:pt x="2156" y="1656"/>
                    </a:cubicBezTo>
                    <a:cubicBezTo>
                      <a:pt x="2334" y="1477"/>
                      <a:pt x="2442" y="1239"/>
                      <a:pt x="2442" y="965"/>
                    </a:cubicBezTo>
                    <a:cubicBezTo>
                      <a:pt x="2442" y="429"/>
                      <a:pt x="2013" y="1"/>
                      <a:pt x="147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0618;p63">
                <a:extLst>
                  <a:ext uri="{FF2B5EF4-FFF2-40B4-BE49-F238E27FC236}">
                    <a16:creationId xmlns:a16="http://schemas.microsoft.com/office/drawing/2014/main" id="{88AF5E9E-F2D1-18A9-5762-326E055D8CB2}"/>
                  </a:ext>
                </a:extLst>
              </p:cNvPr>
              <p:cNvSpPr/>
              <p:nvPr/>
            </p:nvSpPr>
            <p:spPr>
              <a:xfrm>
                <a:off x="3773671" y="3496030"/>
                <a:ext cx="115597" cy="11499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13" extrusionOk="0">
                    <a:moveTo>
                      <a:pt x="3433" y="0"/>
                    </a:moveTo>
                    <a:cubicBezTo>
                      <a:pt x="3361" y="0"/>
                      <a:pt x="3297" y="65"/>
                      <a:pt x="3287" y="148"/>
                    </a:cubicBezTo>
                    <a:cubicBezTo>
                      <a:pt x="3120" y="1803"/>
                      <a:pt x="1810" y="3112"/>
                      <a:pt x="143" y="3291"/>
                    </a:cubicBezTo>
                    <a:cubicBezTo>
                      <a:pt x="60" y="3303"/>
                      <a:pt x="1" y="3374"/>
                      <a:pt x="1" y="3469"/>
                    </a:cubicBezTo>
                    <a:cubicBezTo>
                      <a:pt x="13" y="3553"/>
                      <a:pt x="72" y="3612"/>
                      <a:pt x="167" y="3612"/>
                    </a:cubicBezTo>
                    <a:lnTo>
                      <a:pt x="179" y="3612"/>
                    </a:lnTo>
                    <a:cubicBezTo>
                      <a:pt x="1989" y="3422"/>
                      <a:pt x="3442" y="1993"/>
                      <a:pt x="3620" y="183"/>
                    </a:cubicBezTo>
                    <a:cubicBezTo>
                      <a:pt x="3632" y="88"/>
                      <a:pt x="3561" y="17"/>
                      <a:pt x="3465" y="5"/>
                    </a:cubicBezTo>
                    <a:cubicBezTo>
                      <a:pt x="3454" y="2"/>
                      <a:pt x="3443" y="0"/>
                      <a:pt x="343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10086;p62">
              <a:extLst>
                <a:ext uri="{FF2B5EF4-FFF2-40B4-BE49-F238E27FC236}">
                  <a16:creationId xmlns:a16="http://schemas.microsoft.com/office/drawing/2014/main" id="{B81131DD-B24B-BA19-7E33-E8933A2CB326}"/>
                </a:ext>
              </a:extLst>
            </p:cNvPr>
            <p:cNvGrpSpPr/>
            <p:nvPr/>
          </p:nvGrpSpPr>
          <p:grpSpPr>
            <a:xfrm>
              <a:off x="683254" y="2383631"/>
              <a:ext cx="775258" cy="819690"/>
              <a:chOff x="3974207" y="2429009"/>
              <a:chExt cx="320143" cy="338491"/>
            </a:xfrm>
          </p:grpSpPr>
          <p:sp>
            <p:nvSpPr>
              <p:cNvPr id="46" name="Google Shape;10087;p62">
                <a:extLst>
                  <a:ext uri="{FF2B5EF4-FFF2-40B4-BE49-F238E27FC236}">
                    <a16:creationId xmlns:a16="http://schemas.microsoft.com/office/drawing/2014/main" id="{BEAAD00B-32D5-467B-A932-9C3C082F05D1}"/>
                  </a:ext>
                </a:extLst>
              </p:cNvPr>
              <p:cNvSpPr/>
              <p:nvPr/>
            </p:nvSpPr>
            <p:spPr>
              <a:xfrm>
                <a:off x="3974207" y="2429009"/>
                <a:ext cx="320143" cy="338491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10626" extrusionOk="0">
                    <a:moveTo>
                      <a:pt x="9390" y="0"/>
                    </a:moveTo>
                    <a:cubicBezTo>
                      <a:pt x="9344" y="0"/>
                      <a:pt x="9298" y="6"/>
                      <a:pt x="9251" y="17"/>
                    </a:cubicBezTo>
                    <a:lnTo>
                      <a:pt x="3132" y="1100"/>
                    </a:lnTo>
                    <a:cubicBezTo>
                      <a:pt x="2798" y="1160"/>
                      <a:pt x="2560" y="1445"/>
                      <a:pt x="2560" y="1779"/>
                    </a:cubicBezTo>
                    <a:lnTo>
                      <a:pt x="2560" y="6803"/>
                    </a:lnTo>
                    <a:cubicBezTo>
                      <a:pt x="2358" y="6744"/>
                      <a:pt x="2143" y="6708"/>
                      <a:pt x="1929" y="6708"/>
                    </a:cubicBezTo>
                    <a:cubicBezTo>
                      <a:pt x="1417" y="6720"/>
                      <a:pt x="941" y="6934"/>
                      <a:pt x="584" y="7291"/>
                    </a:cubicBezTo>
                    <a:cubicBezTo>
                      <a:pt x="226" y="7649"/>
                      <a:pt x="24" y="8125"/>
                      <a:pt x="24" y="8625"/>
                    </a:cubicBezTo>
                    <a:cubicBezTo>
                      <a:pt x="0" y="9161"/>
                      <a:pt x="215" y="9649"/>
                      <a:pt x="584" y="10042"/>
                    </a:cubicBezTo>
                    <a:cubicBezTo>
                      <a:pt x="953" y="10411"/>
                      <a:pt x="1453" y="10625"/>
                      <a:pt x="1965" y="10625"/>
                    </a:cubicBezTo>
                    <a:lnTo>
                      <a:pt x="2001" y="10625"/>
                    </a:lnTo>
                    <a:cubicBezTo>
                      <a:pt x="3060" y="10613"/>
                      <a:pt x="3917" y="9732"/>
                      <a:pt x="3917" y="8649"/>
                    </a:cubicBezTo>
                    <a:lnTo>
                      <a:pt x="3917" y="4684"/>
                    </a:lnTo>
                    <a:cubicBezTo>
                      <a:pt x="3917" y="4577"/>
                      <a:pt x="3834" y="4493"/>
                      <a:pt x="3727" y="4493"/>
                    </a:cubicBezTo>
                    <a:cubicBezTo>
                      <a:pt x="3620" y="4493"/>
                      <a:pt x="3536" y="4577"/>
                      <a:pt x="3536" y="4684"/>
                    </a:cubicBezTo>
                    <a:lnTo>
                      <a:pt x="3536" y="8613"/>
                    </a:lnTo>
                    <a:cubicBezTo>
                      <a:pt x="3536" y="9482"/>
                      <a:pt x="2834" y="10196"/>
                      <a:pt x="1989" y="10208"/>
                    </a:cubicBezTo>
                    <a:lnTo>
                      <a:pt x="1953" y="10208"/>
                    </a:lnTo>
                    <a:cubicBezTo>
                      <a:pt x="1536" y="10208"/>
                      <a:pt x="1131" y="10042"/>
                      <a:pt x="834" y="9744"/>
                    </a:cubicBezTo>
                    <a:cubicBezTo>
                      <a:pt x="536" y="9446"/>
                      <a:pt x="381" y="9030"/>
                      <a:pt x="381" y="8613"/>
                    </a:cubicBezTo>
                    <a:cubicBezTo>
                      <a:pt x="393" y="7779"/>
                      <a:pt x="1072" y="7089"/>
                      <a:pt x="1905" y="7065"/>
                    </a:cubicBezTo>
                    <a:cubicBezTo>
                      <a:pt x="2167" y="7065"/>
                      <a:pt x="2417" y="7113"/>
                      <a:pt x="2643" y="7232"/>
                    </a:cubicBezTo>
                    <a:cubicBezTo>
                      <a:pt x="2670" y="7242"/>
                      <a:pt x="2699" y="7248"/>
                      <a:pt x="2728" y="7248"/>
                    </a:cubicBezTo>
                    <a:cubicBezTo>
                      <a:pt x="2762" y="7248"/>
                      <a:pt x="2796" y="7240"/>
                      <a:pt x="2822" y="7220"/>
                    </a:cubicBezTo>
                    <a:cubicBezTo>
                      <a:pt x="2882" y="7184"/>
                      <a:pt x="2905" y="7125"/>
                      <a:pt x="2905" y="7053"/>
                    </a:cubicBezTo>
                    <a:lnTo>
                      <a:pt x="2905" y="1767"/>
                    </a:lnTo>
                    <a:cubicBezTo>
                      <a:pt x="2905" y="1624"/>
                      <a:pt x="3013" y="1481"/>
                      <a:pt x="3155" y="1457"/>
                    </a:cubicBezTo>
                    <a:lnTo>
                      <a:pt x="9275" y="374"/>
                    </a:lnTo>
                    <a:cubicBezTo>
                      <a:pt x="9296" y="369"/>
                      <a:pt x="9315" y="366"/>
                      <a:pt x="9335" y="366"/>
                    </a:cubicBezTo>
                    <a:cubicBezTo>
                      <a:pt x="9406" y="366"/>
                      <a:pt x="9469" y="398"/>
                      <a:pt x="9525" y="445"/>
                    </a:cubicBezTo>
                    <a:cubicBezTo>
                      <a:pt x="9609" y="505"/>
                      <a:pt x="9644" y="588"/>
                      <a:pt x="9644" y="683"/>
                    </a:cubicBezTo>
                    <a:lnTo>
                      <a:pt x="9644" y="2767"/>
                    </a:lnTo>
                    <a:cubicBezTo>
                      <a:pt x="9644" y="2874"/>
                      <a:pt x="9740" y="2957"/>
                      <a:pt x="9847" y="2957"/>
                    </a:cubicBezTo>
                    <a:cubicBezTo>
                      <a:pt x="9942" y="2957"/>
                      <a:pt x="10037" y="2874"/>
                      <a:pt x="10037" y="2767"/>
                    </a:cubicBezTo>
                    <a:lnTo>
                      <a:pt x="10037" y="683"/>
                    </a:lnTo>
                    <a:cubicBezTo>
                      <a:pt x="10049" y="469"/>
                      <a:pt x="9966" y="279"/>
                      <a:pt x="9811" y="159"/>
                    </a:cubicBezTo>
                    <a:cubicBezTo>
                      <a:pt x="9683" y="59"/>
                      <a:pt x="9541" y="0"/>
                      <a:pt x="939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0088;p62">
                <a:extLst>
                  <a:ext uri="{FF2B5EF4-FFF2-40B4-BE49-F238E27FC236}">
                    <a16:creationId xmlns:a16="http://schemas.microsoft.com/office/drawing/2014/main" id="{BC4D1B6F-5CEB-B51A-98AE-D1B9071B7DC7}"/>
                  </a:ext>
                </a:extLst>
              </p:cNvPr>
              <p:cNvSpPr/>
              <p:nvPr/>
            </p:nvSpPr>
            <p:spPr>
              <a:xfrm>
                <a:off x="4086846" y="2479977"/>
                <a:ext cx="207503" cy="245793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7716" extrusionOk="0">
                    <a:moveTo>
                      <a:pt x="5299" y="0"/>
                    </a:moveTo>
                    <a:lnTo>
                      <a:pt x="143" y="905"/>
                    </a:lnTo>
                    <a:cubicBezTo>
                      <a:pt x="60" y="929"/>
                      <a:pt x="0" y="1000"/>
                      <a:pt x="0" y="1084"/>
                    </a:cubicBezTo>
                    <a:lnTo>
                      <a:pt x="0" y="2131"/>
                    </a:lnTo>
                    <a:cubicBezTo>
                      <a:pt x="0" y="2239"/>
                      <a:pt x="84" y="2322"/>
                      <a:pt x="191" y="2322"/>
                    </a:cubicBezTo>
                    <a:cubicBezTo>
                      <a:pt x="298" y="2322"/>
                      <a:pt x="381" y="2239"/>
                      <a:pt x="381" y="2131"/>
                    </a:cubicBezTo>
                    <a:lnTo>
                      <a:pt x="381" y="1250"/>
                    </a:lnTo>
                    <a:lnTo>
                      <a:pt x="5156" y="405"/>
                    </a:lnTo>
                    <a:lnTo>
                      <a:pt x="5156" y="3882"/>
                    </a:lnTo>
                    <a:cubicBezTo>
                      <a:pt x="4953" y="3834"/>
                      <a:pt x="4739" y="3798"/>
                      <a:pt x="4525" y="3798"/>
                    </a:cubicBezTo>
                    <a:cubicBezTo>
                      <a:pt x="4013" y="3810"/>
                      <a:pt x="3537" y="4024"/>
                      <a:pt x="3179" y="4382"/>
                    </a:cubicBezTo>
                    <a:cubicBezTo>
                      <a:pt x="2822" y="4739"/>
                      <a:pt x="2620" y="5215"/>
                      <a:pt x="2620" y="5715"/>
                    </a:cubicBezTo>
                    <a:cubicBezTo>
                      <a:pt x="2596" y="6251"/>
                      <a:pt x="2810" y="6739"/>
                      <a:pt x="3179" y="7132"/>
                    </a:cubicBezTo>
                    <a:cubicBezTo>
                      <a:pt x="3548" y="7501"/>
                      <a:pt x="4037" y="7715"/>
                      <a:pt x="4561" y="7715"/>
                    </a:cubicBezTo>
                    <a:lnTo>
                      <a:pt x="4596" y="7715"/>
                    </a:lnTo>
                    <a:cubicBezTo>
                      <a:pt x="5656" y="7692"/>
                      <a:pt x="6513" y="6822"/>
                      <a:pt x="6513" y="5727"/>
                    </a:cubicBezTo>
                    <a:lnTo>
                      <a:pt x="6513" y="2024"/>
                    </a:lnTo>
                    <a:cubicBezTo>
                      <a:pt x="6513" y="1941"/>
                      <a:pt x="6442" y="1846"/>
                      <a:pt x="6335" y="1846"/>
                    </a:cubicBezTo>
                    <a:cubicBezTo>
                      <a:pt x="6227" y="1846"/>
                      <a:pt x="6144" y="1941"/>
                      <a:pt x="6144" y="2048"/>
                    </a:cubicBezTo>
                    <a:lnTo>
                      <a:pt x="6144" y="5751"/>
                    </a:lnTo>
                    <a:cubicBezTo>
                      <a:pt x="6144" y="6608"/>
                      <a:pt x="5442" y="7322"/>
                      <a:pt x="4596" y="7346"/>
                    </a:cubicBezTo>
                    <a:lnTo>
                      <a:pt x="4561" y="7346"/>
                    </a:lnTo>
                    <a:cubicBezTo>
                      <a:pt x="4144" y="7346"/>
                      <a:pt x="3751" y="7180"/>
                      <a:pt x="3453" y="6882"/>
                    </a:cubicBezTo>
                    <a:cubicBezTo>
                      <a:pt x="3156" y="6584"/>
                      <a:pt x="2989" y="6168"/>
                      <a:pt x="2989" y="5751"/>
                    </a:cubicBezTo>
                    <a:cubicBezTo>
                      <a:pt x="3001" y="4917"/>
                      <a:pt x="3691" y="4227"/>
                      <a:pt x="4525" y="4203"/>
                    </a:cubicBezTo>
                    <a:cubicBezTo>
                      <a:pt x="4775" y="4203"/>
                      <a:pt x="5025" y="4251"/>
                      <a:pt x="5251" y="4370"/>
                    </a:cubicBezTo>
                    <a:cubicBezTo>
                      <a:pt x="5276" y="4380"/>
                      <a:pt x="5302" y="4385"/>
                      <a:pt x="5329" y="4385"/>
                    </a:cubicBezTo>
                    <a:cubicBezTo>
                      <a:pt x="5366" y="4385"/>
                      <a:pt x="5402" y="4374"/>
                      <a:pt x="5430" y="4346"/>
                    </a:cubicBezTo>
                    <a:cubicBezTo>
                      <a:pt x="5489" y="4322"/>
                      <a:pt x="5513" y="4263"/>
                      <a:pt x="5513" y="4179"/>
                    </a:cubicBezTo>
                    <a:lnTo>
                      <a:pt x="5513" y="191"/>
                    </a:lnTo>
                    <a:cubicBezTo>
                      <a:pt x="5513" y="131"/>
                      <a:pt x="5489" y="95"/>
                      <a:pt x="5442" y="48"/>
                    </a:cubicBezTo>
                    <a:cubicBezTo>
                      <a:pt x="5394" y="12"/>
                      <a:pt x="5334" y="0"/>
                      <a:pt x="52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48" name="Google Shape;169;p28">
            <a:extLst>
              <a:ext uri="{FF2B5EF4-FFF2-40B4-BE49-F238E27FC236}">
                <a16:creationId xmlns:a16="http://schemas.microsoft.com/office/drawing/2014/main" id="{2FAE8774-60B5-2CE6-0347-D1206F66FC66}"/>
              </a:ext>
            </a:extLst>
          </p:cNvPr>
          <p:cNvSpPr txBox="1">
            <a:spLocks/>
          </p:cNvSpPr>
          <p:nvPr/>
        </p:nvSpPr>
        <p:spPr>
          <a:xfrm>
            <a:off x="316264" y="2979537"/>
            <a:ext cx="2969014" cy="70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Combined</a:t>
            </a:r>
          </a:p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Music and User Data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4CB093C-3B2C-B5D2-27C2-9BA4879025DB}"/>
              </a:ext>
            </a:extLst>
          </p:cNvPr>
          <p:cNvSpPr/>
          <p:nvPr/>
        </p:nvSpPr>
        <p:spPr>
          <a:xfrm rot="16200000">
            <a:off x="3923606" y="2482519"/>
            <a:ext cx="365760" cy="9310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oogle Shape;8318;p57">
            <a:extLst>
              <a:ext uri="{FF2B5EF4-FFF2-40B4-BE49-F238E27FC236}">
                <a16:creationId xmlns:a16="http://schemas.microsoft.com/office/drawing/2014/main" id="{70941CCD-F751-989F-0BC5-A603498D1701}"/>
              </a:ext>
            </a:extLst>
          </p:cNvPr>
          <p:cNvGrpSpPr/>
          <p:nvPr/>
        </p:nvGrpSpPr>
        <p:grpSpPr>
          <a:xfrm>
            <a:off x="5271452" y="1372498"/>
            <a:ext cx="3074587" cy="3031363"/>
            <a:chOff x="2389399" y="2595741"/>
            <a:chExt cx="812796" cy="801369"/>
          </a:xfrm>
        </p:grpSpPr>
        <p:grpSp>
          <p:nvGrpSpPr>
            <p:cNvPr id="14" name="Google Shape;8319;p57">
              <a:extLst>
                <a:ext uri="{FF2B5EF4-FFF2-40B4-BE49-F238E27FC236}">
                  <a16:creationId xmlns:a16="http://schemas.microsoft.com/office/drawing/2014/main" id="{01F8F80E-83ED-E638-D44C-4FF6B5C6CF16}"/>
                </a:ext>
              </a:extLst>
            </p:cNvPr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137" name="Google Shape;8320;p57">
                <a:extLst>
                  <a:ext uri="{FF2B5EF4-FFF2-40B4-BE49-F238E27FC236}">
                    <a16:creationId xmlns:a16="http://schemas.microsoft.com/office/drawing/2014/main" id="{13EDBE84-CE98-1542-8001-DE5A40F27B35}"/>
                  </a:ext>
                </a:extLst>
              </p:cNvPr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8321;p57">
                <a:extLst>
                  <a:ext uri="{FF2B5EF4-FFF2-40B4-BE49-F238E27FC236}">
                    <a16:creationId xmlns:a16="http://schemas.microsoft.com/office/drawing/2014/main" id="{486BD0F0-1E3B-D772-A017-421502372E0F}"/>
                  </a:ext>
                </a:extLst>
              </p:cNvPr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8322;p57">
                <a:extLst>
                  <a:ext uri="{FF2B5EF4-FFF2-40B4-BE49-F238E27FC236}">
                    <a16:creationId xmlns:a16="http://schemas.microsoft.com/office/drawing/2014/main" id="{56A1EB86-4C80-7A73-A70E-F208DAEB0885}"/>
                  </a:ext>
                </a:extLst>
              </p:cNvPr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8323;p57">
              <a:extLst>
                <a:ext uri="{FF2B5EF4-FFF2-40B4-BE49-F238E27FC236}">
                  <a16:creationId xmlns:a16="http://schemas.microsoft.com/office/drawing/2014/main" id="{23BA1EC3-EEAE-39A7-4866-56369169A649}"/>
                </a:ext>
              </a:extLst>
            </p:cNvPr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41" name="Google Shape;8324;p57">
                <a:extLst>
                  <a:ext uri="{FF2B5EF4-FFF2-40B4-BE49-F238E27FC236}">
                    <a16:creationId xmlns:a16="http://schemas.microsoft.com/office/drawing/2014/main" id="{38F117D4-BB27-897B-575D-9DBF13359F68}"/>
                  </a:ext>
                </a:extLst>
              </p:cNvPr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130" name="Google Shape;8325;p57">
                  <a:extLst>
                    <a:ext uri="{FF2B5EF4-FFF2-40B4-BE49-F238E27FC236}">
                      <a16:creationId xmlns:a16="http://schemas.microsoft.com/office/drawing/2014/main" id="{C354981D-51C1-8FA1-3166-6FDB4F1EA6C9}"/>
                    </a:ext>
                  </a:extLst>
                </p:cNvPr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134" name="Google Shape;8326;p57">
                    <a:extLst>
                      <a:ext uri="{FF2B5EF4-FFF2-40B4-BE49-F238E27FC236}">
                        <a16:creationId xmlns:a16="http://schemas.microsoft.com/office/drawing/2014/main" id="{9284A1AA-4509-D159-0F01-B78F20F1B950}"/>
                      </a:ext>
                    </a:extLst>
                  </p:cNvPr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8327;p57">
                    <a:extLst>
                      <a:ext uri="{FF2B5EF4-FFF2-40B4-BE49-F238E27FC236}">
                        <a16:creationId xmlns:a16="http://schemas.microsoft.com/office/drawing/2014/main" id="{17DAFB8A-7E2C-4A12-3825-C0E2B3B6BE04}"/>
                      </a:ext>
                    </a:extLst>
                  </p:cNvPr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8328;p57">
                    <a:extLst>
                      <a:ext uri="{FF2B5EF4-FFF2-40B4-BE49-F238E27FC236}">
                        <a16:creationId xmlns:a16="http://schemas.microsoft.com/office/drawing/2014/main" id="{18B179B7-4C5B-C352-306A-24EE0DDAD0E9}"/>
                      </a:ext>
                    </a:extLst>
                  </p:cNvPr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1" name="Google Shape;8329;p57">
                  <a:extLst>
                    <a:ext uri="{FF2B5EF4-FFF2-40B4-BE49-F238E27FC236}">
                      <a16:creationId xmlns:a16="http://schemas.microsoft.com/office/drawing/2014/main" id="{9D795F86-956A-EDAE-2ABB-10A3BF70E3C1}"/>
                    </a:ext>
                  </a:extLst>
                </p:cNvPr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132" name="Google Shape;8330;p57">
                    <a:extLst>
                      <a:ext uri="{FF2B5EF4-FFF2-40B4-BE49-F238E27FC236}">
                        <a16:creationId xmlns:a16="http://schemas.microsoft.com/office/drawing/2014/main" id="{E4FC9326-8B64-3E2B-E10C-574285B3F5EC}"/>
                      </a:ext>
                    </a:extLst>
                  </p:cNvPr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8331;p57">
                    <a:extLst>
                      <a:ext uri="{FF2B5EF4-FFF2-40B4-BE49-F238E27FC236}">
                        <a16:creationId xmlns:a16="http://schemas.microsoft.com/office/drawing/2014/main" id="{14846DE7-03FB-610A-4976-8C3DE56174F1}"/>
                      </a:ext>
                    </a:extLst>
                  </p:cNvPr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8332;p57">
                <a:extLst>
                  <a:ext uri="{FF2B5EF4-FFF2-40B4-BE49-F238E27FC236}">
                    <a16:creationId xmlns:a16="http://schemas.microsoft.com/office/drawing/2014/main" id="{0185A1B5-4BD9-4DC3-5C07-4F1979CDA92C}"/>
                  </a:ext>
                </a:extLst>
              </p:cNvPr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59" name="Google Shape;8333;p57">
                  <a:extLst>
                    <a:ext uri="{FF2B5EF4-FFF2-40B4-BE49-F238E27FC236}">
                      <a16:creationId xmlns:a16="http://schemas.microsoft.com/office/drawing/2014/main" id="{BB7550E7-556C-4C63-2274-7FCADDC2E52A}"/>
                    </a:ext>
                  </a:extLst>
                </p:cNvPr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63" name="Google Shape;8334;p57">
                    <a:extLst>
                      <a:ext uri="{FF2B5EF4-FFF2-40B4-BE49-F238E27FC236}">
                        <a16:creationId xmlns:a16="http://schemas.microsoft.com/office/drawing/2014/main" id="{A13DECFB-0466-61B4-F262-E62C1E6D9328}"/>
                      </a:ext>
                    </a:extLst>
                  </p:cNvPr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8335;p57">
                    <a:extLst>
                      <a:ext uri="{FF2B5EF4-FFF2-40B4-BE49-F238E27FC236}">
                        <a16:creationId xmlns:a16="http://schemas.microsoft.com/office/drawing/2014/main" id="{968CDD74-98DB-85F0-B54C-ADEFB6EF68D8}"/>
                      </a:ext>
                    </a:extLst>
                  </p:cNvPr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8336;p57">
                    <a:extLst>
                      <a:ext uri="{FF2B5EF4-FFF2-40B4-BE49-F238E27FC236}">
                        <a16:creationId xmlns:a16="http://schemas.microsoft.com/office/drawing/2014/main" id="{14B8B1C0-9B33-C3B4-FB20-F96A938E7313}"/>
                      </a:ext>
                    </a:extLst>
                  </p:cNvPr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8337;p57">
                  <a:extLst>
                    <a:ext uri="{FF2B5EF4-FFF2-40B4-BE49-F238E27FC236}">
                      <a16:creationId xmlns:a16="http://schemas.microsoft.com/office/drawing/2014/main" id="{A43D414E-17A0-E7AC-4896-C16EC32E07D7}"/>
                    </a:ext>
                  </a:extLst>
                </p:cNvPr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61" name="Google Shape;8338;p57">
                    <a:extLst>
                      <a:ext uri="{FF2B5EF4-FFF2-40B4-BE49-F238E27FC236}">
                        <a16:creationId xmlns:a16="http://schemas.microsoft.com/office/drawing/2014/main" id="{F479ABC6-BA52-38ED-FAE7-4AA4C7C2A497}"/>
                      </a:ext>
                    </a:extLst>
                  </p:cNvPr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8339;p57">
                    <a:extLst>
                      <a:ext uri="{FF2B5EF4-FFF2-40B4-BE49-F238E27FC236}">
                        <a16:creationId xmlns:a16="http://schemas.microsoft.com/office/drawing/2014/main" id="{A775D44A-36ED-C63F-4FAA-650977ED56C9}"/>
                      </a:ext>
                    </a:extLst>
                  </p:cNvPr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" name="Google Shape;8340;p57">
                <a:extLst>
                  <a:ext uri="{FF2B5EF4-FFF2-40B4-BE49-F238E27FC236}">
                    <a16:creationId xmlns:a16="http://schemas.microsoft.com/office/drawing/2014/main" id="{46853521-6A74-863D-7066-1EC336B4D391}"/>
                  </a:ext>
                </a:extLst>
              </p:cNvPr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44" name="Google Shape;8341;p57">
                  <a:extLst>
                    <a:ext uri="{FF2B5EF4-FFF2-40B4-BE49-F238E27FC236}">
                      <a16:creationId xmlns:a16="http://schemas.microsoft.com/office/drawing/2014/main" id="{C4033158-8D04-CE92-DFFA-24CAFAE6C73D}"/>
                    </a:ext>
                  </a:extLst>
                </p:cNvPr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56" name="Google Shape;8342;p57">
                    <a:extLst>
                      <a:ext uri="{FF2B5EF4-FFF2-40B4-BE49-F238E27FC236}">
                        <a16:creationId xmlns:a16="http://schemas.microsoft.com/office/drawing/2014/main" id="{4CE21310-5809-D1C2-F188-5CA96EA18375}"/>
                      </a:ext>
                    </a:extLst>
                  </p:cNvPr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8343;p57">
                    <a:extLst>
                      <a:ext uri="{FF2B5EF4-FFF2-40B4-BE49-F238E27FC236}">
                        <a16:creationId xmlns:a16="http://schemas.microsoft.com/office/drawing/2014/main" id="{3DCFD82B-C4AD-2DEB-CD93-84C7D92C81FC}"/>
                      </a:ext>
                    </a:extLst>
                  </p:cNvPr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8344;p57">
                    <a:extLst>
                      <a:ext uri="{FF2B5EF4-FFF2-40B4-BE49-F238E27FC236}">
                        <a16:creationId xmlns:a16="http://schemas.microsoft.com/office/drawing/2014/main" id="{7171EFB6-0E9F-689D-2206-1A957FDB7B3D}"/>
                      </a:ext>
                    </a:extLst>
                  </p:cNvPr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" name="Google Shape;8345;p57">
                  <a:extLst>
                    <a:ext uri="{FF2B5EF4-FFF2-40B4-BE49-F238E27FC236}">
                      <a16:creationId xmlns:a16="http://schemas.microsoft.com/office/drawing/2014/main" id="{7504E7B0-D5F6-8720-77D2-1FDF40BBEAAC}"/>
                    </a:ext>
                  </a:extLst>
                </p:cNvPr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54" name="Google Shape;8346;p57">
                    <a:extLst>
                      <a:ext uri="{FF2B5EF4-FFF2-40B4-BE49-F238E27FC236}">
                        <a16:creationId xmlns:a16="http://schemas.microsoft.com/office/drawing/2014/main" id="{535C0B85-5D0B-26A9-5FC7-41EC16BC9957}"/>
                      </a:ext>
                    </a:extLst>
                  </p:cNvPr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8347;p57">
                    <a:extLst>
                      <a:ext uri="{FF2B5EF4-FFF2-40B4-BE49-F238E27FC236}">
                        <a16:creationId xmlns:a16="http://schemas.microsoft.com/office/drawing/2014/main" id="{0EEC6C5F-3B72-0B28-721C-2EBA9B793E99}"/>
                      </a:ext>
                    </a:extLst>
                  </p:cNvPr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6" name="Google Shape;8348;p57">
              <a:extLst>
                <a:ext uri="{FF2B5EF4-FFF2-40B4-BE49-F238E27FC236}">
                  <a16:creationId xmlns:a16="http://schemas.microsoft.com/office/drawing/2014/main" id="{963A0882-2336-6985-F884-1773FA42E5A4}"/>
                </a:ext>
              </a:extLst>
            </p:cNvPr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17" name="Google Shape;8349;p57">
                <a:extLst>
                  <a:ext uri="{FF2B5EF4-FFF2-40B4-BE49-F238E27FC236}">
                    <a16:creationId xmlns:a16="http://schemas.microsoft.com/office/drawing/2014/main" id="{EACCD52A-4611-0863-C6F0-F16908710BF8}"/>
                  </a:ext>
                </a:extLst>
              </p:cNvPr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34" name="Google Shape;8350;p57">
                  <a:extLst>
                    <a:ext uri="{FF2B5EF4-FFF2-40B4-BE49-F238E27FC236}">
                      <a16:creationId xmlns:a16="http://schemas.microsoft.com/office/drawing/2014/main" id="{CA6A9BEF-87E6-5C5D-B9C7-9D1935BBB869}"/>
                    </a:ext>
                  </a:extLst>
                </p:cNvPr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38" name="Google Shape;8351;p57">
                    <a:extLst>
                      <a:ext uri="{FF2B5EF4-FFF2-40B4-BE49-F238E27FC236}">
                        <a16:creationId xmlns:a16="http://schemas.microsoft.com/office/drawing/2014/main" id="{4A957963-AF1B-C181-732D-71E2D480EF5A}"/>
                      </a:ext>
                    </a:extLst>
                  </p:cNvPr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8352;p57">
                    <a:extLst>
                      <a:ext uri="{FF2B5EF4-FFF2-40B4-BE49-F238E27FC236}">
                        <a16:creationId xmlns:a16="http://schemas.microsoft.com/office/drawing/2014/main" id="{750A10AA-2A42-7C9A-A7DF-D1394B7A1E54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8353;p57">
                    <a:extLst>
                      <a:ext uri="{FF2B5EF4-FFF2-40B4-BE49-F238E27FC236}">
                        <a16:creationId xmlns:a16="http://schemas.microsoft.com/office/drawing/2014/main" id="{47C5ED07-83D1-6DA3-D4C5-67627E36B58D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8354;p57">
                  <a:extLst>
                    <a:ext uri="{FF2B5EF4-FFF2-40B4-BE49-F238E27FC236}">
                      <a16:creationId xmlns:a16="http://schemas.microsoft.com/office/drawing/2014/main" id="{22932454-DA5A-6C90-ED54-5374CAB380C9}"/>
                    </a:ext>
                  </a:extLst>
                </p:cNvPr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36" name="Google Shape;8355;p57">
                    <a:extLst>
                      <a:ext uri="{FF2B5EF4-FFF2-40B4-BE49-F238E27FC236}">
                        <a16:creationId xmlns:a16="http://schemas.microsoft.com/office/drawing/2014/main" id="{91C20FE1-B811-2578-6416-1EDFE99C5D74}"/>
                      </a:ext>
                    </a:extLst>
                  </p:cNvPr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8356;p57">
                    <a:extLst>
                      <a:ext uri="{FF2B5EF4-FFF2-40B4-BE49-F238E27FC236}">
                        <a16:creationId xmlns:a16="http://schemas.microsoft.com/office/drawing/2014/main" id="{57662444-8C24-3A5F-094D-172DE901F7C8}"/>
                      </a:ext>
                    </a:extLst>
                  </p:cNvPr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" name="Google Shape;8357;p57">
                <a:extLst>
                  <a:ext uri="{FF2B5EF4-FFF2-40B4-BE49-F238E27FC236}">
                    <a16:creationId xmlns:a16="http://schemas.microsoft.com/office/drawing/2014/main" id="{F2739267-D5BF-9EF8-1C56-D792656129FE}"/>
                  </a:ext>
                </a:extLst>
              </p:cNvPr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27" name="Google Shape;8358;p57">
                  <a:extLst>
                    <a:ext uri="{FF2B5EF4-FFF2-40B4-BE49-F238E27FC236}">
                      <a16:creationId xmlns:a16="http://schemas.microsoft.com/office/drawing/2014/main" id="{30F24AC6-80D2-0491-BD8F-53A160305F69}"/>
                    </a:ext>
                  </a:extLst>
                </p:cNvPr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31" name="Google Shape;8359;p57">
                    <a:extLst>
                      <a:ext uri="{FF2B5EF4-FFF2-40B4-BE49-F238E27FC236}">
                        <a16:creationId xmlns:a16="http://schemas.microsoft.com/office/drawing/2014/main" id="{ECD3F703-6F3C-3D58-F5F5-EFA1A489C39B}"/>
                      </a:ext>
                    </a:extLst>
                  </p:cNvPr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8360;p57">
                    <a:extLst>
                      <a:ext uri="{FF2B5EF4-FFF2-40B4-BE49-F238E27FC236}">
                        <a16:creationId xmlns:a16="http://schemas.microsoft.com/office/drawing/2014/main" id="{288559BE-54C8-9088-804E-79BD6D9367D9}"/>
                      </a:ext>
                    </a:extLst>
                  </p:cNvPr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8361;p57">
                    <a:extLst>
                      <a:ext uri="{FF2B5EF4-FFF2-40B4-BE49-F238E27FC236}">
                        <a16:creationId xmlns:a16="http://schemas.microsoft.com/office/drawing/2014/main" id="{47CE1544-89B6-8DC8-B7BB-78E7E38C99B3}"/>
                      </a:ext>
                    </a:extLst>
                  </p:cNvPr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" name="Google Shape;8362;p57">
                  <a:extLst>
                    <a:ext uri="{FF2B5EF4-FFF2-40B4-BE49-F238E27FC236}">
                      <a16:creationId xmlns:a16="http://schemas.microsoft.com/office/drawing/2014/main" id="{F49A52AD-0375-266D-DFC9-1A49510F8DE7}"/>
                    </a:ext>
                  </a:extLst>
                </p:cNvPr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29" name="Google Shape;8363;p57">
                    <a:extLst>
                      <a:ext uri="{FF2B5EF4-FFF2-40B4-BE49-F238E27FC236}">
                        <a16:creationId xmlns:a16="http://schemas.microsoft.com/office/drawing/2014/main" id="{B4CA143A-6029-D8B4-D293-9B89A63022D6}"/>
                      </a:ext>
                    </a:extLst>
                  </p:cNvPr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8364;p57">
                    <a:extLst>
                      <a:ext uri="{FF2B5EF4-FFF2-40B4-BE49-F238E27FC236}">
                        <a16:creationId xmlns:a16="http://schemas.microsoft.com/office/drawing/2014/main" id="{C9AA83EC-A0C6-4980-9C62-FC01C7283191}"/>
                      </a:ext>
                    </a:extLst>
                  </p:cNvPr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" name="Google Shape;8365;p57">
                <a:extLst>
                  <a:ext uri="{FF2B5EF4-FFF2-40B4-BE49-F238E27FC236}">
                    <a16:creationId xmlns:a16="http://schemas.microsoft.com/office/drawing/2014/main" id="{217247BC-BB77-4A24-7090-E1E8D626439A}"/>
                  </a:ext>
                </a:extLst>
              </p:cNvPr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20" name="Google Shape;8366;p57">
                  <a:extLst>
                    <a:ext uri="{FF2B5EF4-FFF2-40B4-BE49-F238E27FC236}">
                      <a16:creationId xmlns:a16="http://schemas.microsoft.com/office/drawing/2014/main" id="{09EA1C77-3B3C-E042-F465-8F8E2B5A4F44}"/>
                    </a:ext>
                  </a:extLst>
                </p:cNvPr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24" name="Google Shape;8367;p57">
                    <a:extLst>
                      <a:ext uri="{FF2B5EF4-FFF2-40B4-BE49-F238E27FC236}">
                        <a16:creationId xmlns:a16="http://schemas.microsoft.com/office/drawing/2014/main" id="{DAB44015-184F-0C23-8832-39DC5A249335}"/>
                      </a:ext>
                    </a:extLst>
                  </p:cNvPr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8368;p57">
                    <a:extLst>
                      <a:ext uri="{FF2B5EF4-FFF2-40B4-BE49-F238E27FC236}">
                        <a16:creationId xmlns:a16="http://schemas.microsoft.com/office/drawing/2014/main" id="{C9EED84D-E504-1573-B0BF-C54CE42333D3}"/>
                      </a:ext>
                    </a:extLst>
                  </p:cNvPr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8369;p57">
                    <a:extLst>
                      <a:ext uri="{FF2B5EF4-FFF2-40B4-BE49-F238E27FC236}">
                        <a16:creationId xmlns:a16="http://schemas.microsoft.com/office/drawing/2014/main" id="{F01FD8CC-B990-891D-06C4-4087ADA4D769}"/>
                      </a:ext>
                    </a:extLst>
                  </p:cNvPr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" name="Google Shape;8370;p57">
                  <a:extLst>
                    <a:ext uri="{FF2B5EF4-FFF2-40B4-BE49-F238E27FC236}">
                      <a16:creationId xmlns:a16="http://schemas.microsoft.com/office/drawing/2014/main" id="{EE3668FD-D4F9-7714-D0CD-68C27308D271}"/>
                    </a:ext>
                  </a:extLst>
                </p:cNvPr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22" name="Google Shape;8371;p57">
                    <a:extLst>
                      <a:ext uri="{FF2B5EF4-FFF2-40B4-BE49-F238E27FC236}">
                        <a16:creationId xmlns:a16="http://schemas.microsoft.com/office/drawing/2014/main" id="{34415302-AE53-BC0E-EB42-ADBB6C653838}"/>
                      </a:ext>
                    </a:extLst>
                  </p:cNvPr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8372;p57">
                    <a:extLst>
                      <a:ext uri="{FF2B5EF4-FFF2-40B4-BE49-F238E27FC236}">
                        <a16:creationId xmlns:a16="http://schemas.microsoft.com/office/drawing/2014/main" id="{94E5FF50-4275-E491-E631-D5BCB81E2F4D}"/>
                      </a:ext>
                    </a:extLst>
                  </p:cNvPr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41" name="Google Shape;169;p28">
            <a:extLst>
              <a:ext uri="{FF2B5EF4-FFF2-40B4-BE49-F238E27FC236}">
                <a16:creationId xmlns:a16="http://schemas.microsoft.com/office/drawing/2014/main" id="{12254A8A-D847-02D3-B6D7-8B47100FF7A4}"/>
              </a:ext>
            </a:extLst>
          </p:cNvPr>
          <p:cNvSpPr txBox="1">
            <a:spLocks/>
          </p:cNvSpPr>
          <p:nvPr/>
        </p:nvSpPr>
        <p:spPr>
          <a:xfrm>
            <a:off x="5660112" y="2534417"/>
            <a:ext cx="2297248" cy="668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000" dirty="0"/>
              <a:t>Music Recommender</a:t>
            </a:r>
          </a:p>
        </p:txBody>
      </p:sp>
    </p:spTree>
    <p:extLst>
      <p:ext uri="{BB962C8B-B14F-4D97-AF65-F5344CB8AC3E}">
        <p14:creationId xmlns:p14="http://schemas.microsoft.com/office/powerpoint/2010/main" val="42351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711260-2AC4-1074-0518-FBAACC0D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change the dataset used?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82BE5-AED0-A901-D329-D3C48F5B1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066" y="1003955"/>
            <a:ext cx="3426000" cy="3992251"/>
          </a:xfrm>
        </p:spPr>
        <p:txBody>
          <a:bodyPr/>
          <a:lstStyle/>
          <a:p>
            <a:r>
              <a:rPr lang="en-US" dirty="0"/>
              <a:t>Not easily usable:</a:t>
            </a:r>
          </a:p>
          <a:p>
            <a:pPr lvl="1"/>
            <a:r>
              <a:rPr lang="en-US" dirty="0"/>
              <a:t>Required manual cleaning or advanced automation techniques</a:t>
            </a:r>
          </a:p>
          <a:p>
            <a:pPr marL="584200" lvl="1" indent="0">
              <a:buNone/>
            </a:pPr>
            <a:endParaRPr lang="en-US" dirty="0"/>
          </a:p>
          <a:p>
            <a:pPr lvl="1"/>
            <a:r>
              <a:rPr lang="en-US" dirty="0"/>
              <a:t>Over 40,000 malformed entries out of a total 200,000 entries (~20%)</a:t>
            </a:r>
          </a:p>
          <a:p>
            <a:pPr marL="584200" lvl="1" indent="0">
              <a:buNone/>
            </a:pPr>
            <a:endParaRPr lang="en-US" dirty="0"/>
          </a:p>
          <a:p>
            <a:pPr lvl="1"/>
            <a:r>
              <a:rPr lang="en-US" dirty="0"/>
              <a:t>No relational data for the songs</a:t>
            </a:r>
          </a:p>
          <a:p>
            <a:pPr marL="584200" lvl="1" indent="0">
              <a:buNone/>
            </a:pPr>
            <a:endParaRPr lang="en-US" dirty="0"/>
          </a:p>
          <a:p>
            <a:pPr lvl="1"/>
            <a:r>
              <a:rPr lang="en-US" dirty="0"/>
              <a:t>Blacklisted from Last.fm and All Music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BECA8-64FE-86DD-160E-4F5358F6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159" y="1572213"/>
            <a:ext cx="2836295" cy="886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EF17B-3F66-0506-2456-84C2E649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290" y="3373864"/>
            <a:ext cx="3092161" cy="838960"/>
          </a:xfrm>
          <a:prstGeom prst="rect">
            <a:avLst/>
          </a:prstGeom>
        </p:spPr>
      </p:pic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F76F06F6-3743-3C0C-DAEE-317097A89C83}"/>
              </a:ext>
            </a:extLst>
          </p:cNvPr>
          <p:cNvSpPr/>
          <p:nvPr/>
        </p:nvSpPr>
        <p:spPr>
          <a:xfrm>
            <a:off x="5634756" y="1192491"/>
            <a:ext cx="1635233" cy="163523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07740567-7784-6754-9885-D6A631386357}"/>
              </a:ext>
            </a:extLst>
          </p:cNvPr>
          <p:cNvSpPr/>
          <p:nvPr/>
        </p:nvSpPr>
        <p:spPr>
          <a:xfrm>
            <a:off x="5634755" y="2975728"/>
            <a:ext cx="1635233" cy="1635233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3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DBA8-5171-F758-CA3A-DDE7C4BC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51F71-EAE3-93A5-60C0-CC83079D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95" y="1239329"/>
            <a:ext cx="8558784" cy="3004452"/>
          </a:xfrm>
          <a:prstGeom prst="rect">
            <a:avLst/>
          </a:prstGeom>
        </p:spPr>
      </p:pic>
      <p:sp>
        <p:nvSpPr>
          <p:cNvPr id="4" name="Google Shape;192;p30">
            <a:extLst>
              <a:ext uri="{FF2B5EF4-FFF2-40B4-BE49-F238E27FC236}">
                <a16:creationId xmlns:a16="http://schemas.microsoft.com/office/drawing/2014/main" id="{444CA657-2566-4E4A-DF39-2870B6E623EF}"/>
              </a:ext>
            </a:extLst>
          </p:cNvPr>
          <p:cNvSpPr txBox="1">
            <a:spLocks/>
          </p:cNvSpPr>
          <p:nvPr/>
        </p:nvSpPr>
        <p:spPr>
          <a:xfrm>
            <a:off x="2872540" y="4070442"/>
            <a:ext cx="2675134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Post-Cleaning for previous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A3332F-AE3F-F394-9B6D-123EF0A65C3C}"/>
              </a:ext>
            </a:extLst>
          </p:cNvPr>
          <p:cNvSpPr/>
          <p:nvPr/>
        </p:nvSpPr>
        <p:spPr>
          <a:xfrm>
            <a:off x="2295427" y="3841423"/>
            <a:ext cx="999241" cy="117835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9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B2D24424-BB6B-4715-E8E6-8F744D54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5258FA-0FD4-6124-4912-C88ABE00D3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1112A23B-444C-8A40-7C9C-929FF3659E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2" y="1834878"/>
            <a:ext cx="4395418" cy="255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/>
              <a:t>Data</a:t>
            </a:r>
            <a:br>
              <a:rPr lang="en" sz="5600" dirty="0"/>
            </a:br>
            <a:r>
              <a:rPr lang="en" sz="5600" dirty="0"/>
              <a:t>Visualization</a:t>
            </a:r>
            <a:endParaRPr sz="56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4F0D1CD8-4428-4F0D-0358-81B7E4E338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1515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02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99978952-AF1D-DB70-2E42-36870DA2D596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08F9BB40-5ED1-1262-EF82-3AFEDA931DB7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5713F506-9023-8EF2-CA63-984A3C6000C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D5B5FDFD-EFCB-9FF9-4C5F-5DBA136E62DE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0988B8ED-D538-F9B2-CE4A-4BEC669755F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0A842E1F-9A93-8AA5-38E7-39F58677454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DB733211-A470-8744-10ED-CA704FFF0966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AD14F876-4F16-7C8F-683E-F1008AABC83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645CDF64-7CE9-2DF5-F866-39020B1EEE7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870D715D-0ED6-B87B-6A4A-6B2FED9F2A83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4716736A-53F7-9627-769B-88C1931CAFD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3732F9CD-E53A-71C4-10A9-75F12FDBB067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BEEB54C-A674-19C7-29F3-699600DB9FBB}"/>
              </a:ext>
            </a:extLst>
          </p:cNvPr>
          <p:cNvGrpSpPr/>
          <p:nvPr/>
        </p:nvGrpSpPr>
        <p:grpSpPr>
          <a:xfrm>
            <a:off x="4782050" y="838200"/>
            <a:ext cx="3431896" cy="3548329"/>
            <a:chOff x="4782050" y="838200"/>
            <a:chExt cx="3431896" cy="3548329"/>
          </a:xfrm>
        </p:grpSpPr>
        <p:grpSp>
          <p:nvGrpSpPr>
            <p:cNvPr id="4" name="Google Shape;8447;p58">
              <a:extLst>
                <a:ext uri="{FF2B5EF4-FFF2-40B4-BE49-F238E27FC236}">
                  <a16:creationId xmlns:a16="http://schemas.microsoft.com/office/drawing/2014/main" id="{4197349C-2F15-0D3D-C9C1-08AF9C157A97}"/>
                </a:ext>
              </a:extLst>
            </p:cNvPr>
            <p:cNvGrpSpPr/>
            <p:nvPr/>
          </p:nvGrpSpPr>
          <p:grpSpPr>
            <a:xfrm>
              <a:off x="4782069" y="838200"/>
              <a:ext cx="3431703" cy="472744"/>
              <a:chOff x="3358412" y="3285485"/>
              <a:chExt cx="2363244" cy="139500"/>
            </a:xfrm>
          </p:grpSpPr>
          <p:sp>
            <p:nvSpPr>
              <p:cNvPr id="57" name="Google Shape;8448;p58">
                <a:extLst>
                  <a:ext uri="{FF2B5EF4-FFF2-40B4-BE49-F238E27FC236}">
                    <a16:creationId xmlns:a16="http://schemas.microsoft.com/office/drawing/2014/main" id="{A3C6AE82-F5CB-BE02-9948-C2302F1577B2}"/>
                  </a:ext>
                </a:extLst>
              </p:cNvPr>
              <p:cNvSpPr/>
              <p:nvPr/>
            </p:nvSpPr>
            <p:spPr>
              <a:xfrm>
                <a:off x="3358412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8449;p58">
                <a:extLst>
                  <a:ext uri="{FF2B5EF4-FFF2-40B4-BE49-F238E27FC236}">
                    <a16:creationId xmlns:a16="http://schemas.microsoft.com/office/drawing/2014/main" id="{06F87A3A-DF18-0492-B611-3B05CEF65C5F}"/>
                  </a:ext>
                </a:extLst>
              </p:cNvPr>
              <p:cNvSpPr/>
              <p:nvPr/>
            </p:nvSpPr>
            <p:spPr>
              <a:xfrm>
                <a:off x="3838898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450;p58">
                <a:extLst>
                  <a:ext uri="{FF2B5EF4-FFF2-40B4-BE49-F238E27FC236}">
                    <a16:creationId xmlns:a16="http://schemas.microsoft.com/office/drawing/2014/main" id="{7866ADDD-0748-5663-BC58-78D4F615D6C8}"/>
                  </a:ext>
                </a:extLst>
              </p:cNvPr>
              <p:cNvSpPr/>
              <p:nvPr/>
            </p:nvSpPr>
            <p:spPr>
              <a:xfrm>
                <a:off x="4319384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451;p58">
                <a:extLst>
                  <a:ext uri="{FF2B5EF4-FFF2-40B4-BE49-F238E27FC236}">
                    <a16:creationId xmlns:a16="http://schemas.microsoft.com/office/drawing/2014/main" id="{533CDFD5-8DDB-489B-4ED5-36577A5757AE}"/>
                  </a:ext>
                </a:extLst>
              </p:cNvPr>
              <p:cNvSpPr/>
              <p:nvPr/>
            </p:nvSpPr>
            <p:spPr>
              <a:xfrm>
                <a:off x="4799870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452;p58">
                <a:extLst>
                  <a:ext uri="{FF2B5EF4-FFF2-40B4-BE49-F238E27FC236}">
                    <a16:creationId xmlns:a16="http://schemas.microsoft.com/office/drawing/2014/main" id="{F8C96160-CA72-5940-44A0-6456D980604D}"/>
                  </a:ext>
                </a:extLst>
              </p:cNvPr>
              <p:cNvSpPr/>
              <p:nvPr/>
            </p:nvSpPr>
            <p:spPr>
              <a:xfrm>
                <a:off x="5280356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453;p58">
              <a:extLst>
                <a:ext uri="{FF2B5EF4-FFF2-40B4-BE49-F238E27FC236}">
                  <a16:creationId xmlns:a16="http://schemas.microsoft.com/office/drawing/2014/main" id="{2479DDEC-44F7-7000-7437-DF97D9A832D8}"/>
                </a:ext>
              </a:extLst>
            </p:cNvPr>
            <p:cNvGrpSpPr/>
            <p:nvPr/>
          </p:nvGrpSpPr>
          <p:grpSpPr>
            <a:xfrm>
              <a:off x="4782069" y="1453312"/>
              <a:ext cx="3431703" cy="472744"/>
              <a:chOff x="3358412" y="3466996"/>
              <a:chExt cx="2363244" cy="139500"/>
            </a:xfrm>
          </p:grpSpPr>
          <p:sp>
            <p:nvSpPr>
              <p:cNvPr id="52" name="Google Shape;8454;p58">
                <a:extLst>
                  <a:ext uri="{FF2B5EF4-FFF2-40B4-BE49-F238E27FC236}">
                    <a16:creationId xmlns:a16="http://schemas.microsoft.com/office/drawing/2014/main" id="{E46F8537-8CB9-BDEF-4FD0-DBA403B77B21}"/>
                  </a:ext>
                </a:extLst>
              </p:cNvPr>
              <p:cNvSpPr/>
              <p:nvPr/>
            </p:nvSpPr>
            <p:spPr>
              <a:xfrm>
                <a:off x="3358412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455;p58">
                <a:extLst>
                  <a:ext uri="{FF2B5EF4-FFF2-40B4-BE49-F238E27FC236}">
                    <a16:creationId xmlns:a16="http://schemas.microsoft.com/office/drawing/2014/main" id="{15201C62-BA87-E51A-9E0F-F5ECA2CECABE}"/>
                  </a:ext>
                </a:extLst>
              </p:cNvPr>
              <p:cNvSpPr/>
              <p:nvPr/>
            </p:nvSpPr>
            <p:spPr>
              <a:xfrm>
                <a:off x="3838898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56;p58">
                <a:extLst>
                  <a:ext uri="{FF2B5EF4-FFF2-40B4-BE49-F238E27FC236}">
                    <a16:creationId xmlns:a16="http://schemas.microsoft.com/office/drawing/2014/main" id="{236521EF-8F2A-A1C9-16B0-205E0FDD6157}"/>
                  </a:ext>
                </a:extLst>
              </p:cNvPr>
              <p:cNvSpPr/>
              <p:nvPr/>
            </p:nvSpPr>
            <p:spPr>
              <a:xfrm>
                <a:off x="4319384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57;p58">
                <a:extLst>
                  <a:ext uri="{FF2B5EF4-FFF2-40B4-BE49-F238E27FC236}">
                    <a16:creationId xmlns:a16="http://schemas.microsoft.com/office/drawing/2014/main" id="{CD232127-B052-D133-75EC-FF678D4F353D}"/>
                  </a:ext>
                </a:extLst>
              </p:cNvPr>
              <p:cNvSpPr/>
              <p:nvPr/>
            </p:nvSpPr>
            <p:spPr>
              <a:xfrm>
                <a:off x="4799870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58;p58">
                <a:extLst>
                  <a:ext uri="{FF2B5EF4-FFF2-40B4-BE49-F238E27FC236}">
                    <a16:creationId xmlns:a16="http://schemas.microsoft.com/office/drawing/2014/main" id="{247FC993-FEB1-C03E-70F5-1157CD38CA1C}"/>
                  </a:ext>
                </a:extLst>
              </p:cNvPr>
              <p:cNvSpPr/>
              <p:nvPr/>
            </p:nvSpPr>
            <p:spPr>
              <a:xfrm>
                <a:off x="5280356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8459;p58">
              <a:extLst>
                <a:ext uri="{FF2B5EF4-FFF2-40B4-BE49-F238E27FC236}">
                  <a16:creationId xmlns:a16="http://schemas.microsoft.com/office/drawing/2014/main" id="{88AFF297-53F7-8E35-2D66-522130238C72}"/>
                </a:ext>
              </a:extLst>
            </p:cNvPr>
            <p:cNvGrpSpPr/>
            <p:nvPr/>
          </p:nvGrpSpPr>
          <p:grpSpPr>
            <a:xfrm>
              <a:off x="4782069" y="2068425"/>
              <a:ext cx="3431703" cy="472744"/>
              <a:chOff x="3358412" y="3648507"/>
              <a:chExt cx="2363244" cy="139500"/>
            </a:xfrm>
          </p:grpSpPr>
          <p:sp>
            <p:nvSpPr>
              <p:cNvPr id="47" name="Google Shape;8460;p58">
                <a:extLst>
                  <a:ext uri="{FF2B5EF4-FFF2-40B4-BE49-F238E27FC236}">
                    <a16:creationId xmlns:a16="http://schemas.microsoft.com/office/drawing/2014/main" id="{5C590A3F-3FCB-8768-7B3B-DEA398CEBEF9}"/>
                  </a:ext>
                </a:extLst>
              </p:cNvPr>
              <p:cNvSpPr/>
              <p:nvPr/>
            </p:nvSpPr>
            <p:spPr>
              <a:xfrm>
                <a:off x="3358412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461;p58">
                <a:extLst>
                  <a:ext uri="{FF2B5EF4-FFF2-40B4-BE49-F238E27FC236}">
                    <a16:creationId xmlns:a16="http://schemas.microsoft.com/office/drawing/2014/main" id="{D0002484-A57A-778F-B970-77D08BB3DDDA}"/>
                  </a:ext>
                </a:extLst>
              </p:cNvPr>
              <p:cNvSpPr/>
              <p:nvPr/>
            </p:nvSpPr>
            <p:spPr>
              <a:xfrm>
                <a:off x="3838898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62;p58">
                <a:extLst>
                  <a:ext uri="{FF2B5EF4-FFF2-40B4-BE49-F238E27FC236}">
                    <a16:creationId xmlns:a16="http://schemas.microsoft.com/office/drawing/2014/main" id="{C21E79F5-670C-19D8-934B-353E25999393}"/>
                  </a:ext>
                </a:extLst>
              </p:cNvPr>
              <p:cNvSpPr/>
              <p:nvPr/>
            </p:nvSpPr>
            <p:spPr>
              <a:xfrm>
                <a:off x="4319384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463;p58">
                <a:extLst>
                  <a:ext uri="{FF2B5EF4-FFF2-40B4-BE49-F238E27FC236}">
                    <a16:creationId xmlns:a16="http://schemas.microsoft.com/office/drawing/2014/main" id="{6CE1048F-9524-D852-1032-4DA40C3FAE30}"/>
                  </a:ext>
                </a:extLst>
              </p:cNvPr>
              <p:cNvSpPr/>
              <p:nvPr/>
            </p:nvSpPr>
            <p:spPr>
              <a:xfrm>
                <a:off x="4799870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64;p58">
                <a:extLst>
                  <a:ext uri="{FF2B5EF4-FFF2-40B4-BE49-F238E27FC236}">
                    <a16:creationId xmlns:a16="http://schemas.microsoft.com/office/drawing/2014/main" id="{722E8287-DF9A-2802-2C34-E435D39EACB2}"/>
                  </a:ext>
                </a:extLst>
              </p:cNvPr>
              <p:cNvSpPr/>
              <p:nvPr/>
            </p:nvSpPr>
            <p:spPr>
              <a:xfrm>
                <a:off x="5280356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8465;p58">
              <a:extLst>
                <a:ext uri="{FF2B5EF4-FFF2-40B4-BE49-F238E27FC236}">
                  <a16:creationId xmlns:a16="http://schemas.microsoft.com/office/drawing/2014/main" id="{60FBB169-42E2-21FB-0647-972A0538DE77}"/>
                </a:ext>
              </a:extLst>
            </p:cNvPr>
            <p:cNvGrpSpPr/>
            <p:nvPr/>
          </p:nvGrpSpPr>
          <p:grpSpPr>
            <a:xfrm>
              <a:off x="4782069" y="2683537"/>
              <a:ext cx="3431703" cy="472744"/>
              <a:chOff x="3358412" y="3830018"/>
              <a:chExt cx="2363244" cy="139500"/>
            </a:xfrm>
          </p:grpSpPr>
          <p:sp>
            <p:nvSpPr>
              <p:cNvPr id="42" name="Google Shape;8466;p58">
                <a:extLst>
                  <a:ext uri="{FF2B5EF4-FFF2-40B4-BE49-F238E27FC236}">
                    <a16:creationId xmlns:a16="http://schemas.microsoft.com/office/drawing/2014/main" id="{0770C1DF-0763-F313-5792-8E4204F0719F}"/>
                  </a:ext>
                </a:extLst>
              </p:cNvPr>
              <p:cNvSpPr/>
              <p:nvPr/>
            </p:nvSpPr>
            <p:spPr>
              <a:xfrm>
                <a:off x="3358412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467;p58">
                <a:extLst>
                  <a:ext uri="{FF2B5EF4-FFF2-40B4-BE49-F238E27FC236}">
                    <a16:creationId xmlns:a16="http://schemas.microsoft.com/office/drawing/2014/main" id="{60446E9B-0891-0A85-BE9B-C3D0AACE032B}"/>
                  </a:ext>
                </a:extLst>
              </p:cNvPr>
              <p:cNvSpPr/>
              <p:nvPr/>
            </p:nvSpPr>
            <p:spPr>
              <a:xfrm>
                <a:off x="3838898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468;p58">
                <a:extLst>
                  <a:ext uri="{FF2B5EF4-FFF2-40B4-BE49-F238E27FC236}">
                    <a16:creationId xmlns:a16="http://schemas.microsoft.com/office/drawing/2014/main" id="{2216894A-6F59-22D0-F07C-4D2BF8485293}"/>
                  </a:ext>
                </a:extLst>
              </p:cNvPr>
              <p:cNvSpPr/>
              <p:nvPr/>
            </p:nvSpPr>
            <p:spPr>
              <a:xfrm>
                <a:off x="4319384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69;p58">
                <a:extLst>
                  <a:ext uri="{FF2B5EF4-FFF2-40B4-BE49-F238E27FC236}">
                    <a16:creationId xmlns:a16="http://schemas.microsoft.com/office/drawing/2014/main" id="{53ECCB08-1E48-8E64-AA73-AAE1B660F70E}"/>
                  </a:ext>
                </a:extLst>
              </p:cNvPr>
              <p:cNvSpPr/>
              <p:nvPr/>
            </p:nvSpPr>
            <p:spPr>
              <a:xfrm>
                <a:off x="4799870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70;p58">
                <a:extLst>
                  <a:ext uri="{FF2B5EF4-FFF2-40B4-BE49-F238E27FC236}">
                    <a16:creationId xmlns:a16="http://schemas.microsoft.com/office/drawing/2014/main" id="{0E9768BE-9A70-51EA-4735-AAB5F0711AF9}"/>
                  </a:ext>
                </a:extLst>
              </p:cNvPr>
              <p:cNvSpPr/>
              <p:nvPr/>
            </p:nvSpPr>
            <p:spPr>
              <a:xfrm>
                <a:off x="5280356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471;p58">
              <a:extLst>
                <a:ext uri="{FF2B5EF4-FFF2-40B4-BE49-F238E27FC236}">
                  <a16:creationId xmlns:a16="http://schemas.microsoft.com/office/drawing/2014/main" id="{28FD98AB-CC33-BF87-3501-AE0A080AAE67}"/>
                </a:ext>
              </a:extLst>
            </p:cNvPr>
            <p:cNvGrpSpPr/>
            <p:nvPr/>
          </p:nvGrpSpPr>
          <p:grpSpPr>
            <a:xfrm>
              <a:off x="4782050" y="3298598"/>
              <a:ext cx="3431896" cy="472869"/>
              <a:chOff x="3294800" y="4134603"/>
              <a:chExt cx="2638876" cy="152400"/>
            </a:xfrm>
          </p:grpSpPr>
          <p:sp>
            <p:nvSpPr>
              <p:cNvPr id="37" name="Google Shape;8472;p58">
                <a:extLst>
                  <a:ext uri="{FF2B5EF4-FFF2-40B4-BE49-F238E27FC236}">
                    <a16:creationId xmlns:a16="http://schemas.microsoft.com/office/drawing/2014/main" id="{E6075EEE-C495-6F70-F14B-25B60A326C09}"/>
                  </a:ext>
                </a:extLst>
              </p:cNvPr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473;p58">
                <a:extLst>
                  <a:ext uri="{FF2B5EF4-FFF2-40B4-BE49-F238E27FC236}">
                    <a16:creationId xmlns:a16="http://schemas.microsoft.com/office/drawing/2014/main" id="{F603DA9A-B30C-FD1F-E01B-2B6DA8A3A887}"/>
                  </a:ext>
                </a:extLst>
              </p:cNvPr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474;p58">
                <a:extLst>
                  <a:ext uri="{FF2B5EF4-FFF2-40B4-BE49-F238E27FC236}">
                    <a16:creationId xmlns:a16="http://schemas.microsoft.com/office/drawing/2014/main" id="{6CE07B60-6B7D-9E77-44CD-2EB2F9444AC9}"/>
                  </a:ext>
                </a:extLst>
              </p:cNvPr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75;p58">
                <a:extLst>
                  <a:ext uri="{FF2B5EF4-FFF2-40B4-BE49-F238E27FC236}">
                    <a16:creationId xmlns:a16="http://schemas.microsoft.com/office/drawing/2014/main" id="{732E6341-3A8A-442D-4BFA-19D48D9EBF85}"/>
                  </a:ext>
                </a:extLst>
              </p:cNvPr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76;p58">
                <a:extLst>
                  <a:ext uri="{FF2B5EF4-FFF2-40B4-BE49-F238E27FC236}">
                    <a16:creationId xmlns:a16="http://schemas.microsoft.com/office/drawing/2014/main" id="{44F120E5-F5A7-74CE-B3A5-1DAF51927C1C}"/>
                  </a:ext>
                </a:extLst>
              </p:cNvPr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8477;p58">
              <a:extLst>
                <a:ext uri="{FF2B5EF4-FFF2-40B4-BE49-F238E27FC236}">
                  <a16:creationId xmlns:a16="http://schemas.microsoft.com/office/drawing/2014/main" id="{3AA2B4D8-43FE-39E0-3EAF-A6952F53BD4B}"/>
                </a:ext>
              </a:extLst>
            </p:cNvPr>
            <p:cNvGrpSpPr/>
            <p:nvPr/>
          </p:nvGrpSpPr>
          <p:grpSpPr>
            <a:xfrm>
              <a:off x="4782050" y="3913660"/>
              <a:ext cx="3431896" cy="472869"/>
              <a:chOff x="3294800" y="4134603"/>
              <a:chExt cx="2638876" cy="152400"/>
            </a:xfrm>
          </p:grpSpPr>
          <p:sp>
            <p:nvSpPr>
              <p:cNvPr id="32" name="Google Shape;8478;p58">
                <a:extLst>
                  <a:ext uri="{FF2B5EF4-FFF2-40B4-BE49-F238E27FC236}">
                    <a16:creationId xmlns:a16="http://schemas.microsoft.com/office/drawing/2014/main" id="{FCB516A4-DF05-7DD6-0182-4ABF7EDAF838}"/>
                  </a:ext>
                </a:extLst>
              </p:cNvPr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479;p58">
                <a:extLst>
                  <a:ext uri="{FF2B5EF4-FFF2-40B4-BE49-F238E27FC236}">
                    <a16:creationId xmlns:a16="http://schemas.microsoft.com/office/drawing/2014/main" id="{295B77C4-8D19-23D3-E8EC-80695B402634}"/>
                  </a:ext>
                </a:extLst>
              </p:cNvPr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480;p58">
                <a:extLst>
                  <a:ext uri="{FF2B5EF4-FFF2-40B4-BE49-F238E27FC236}">
                    <a16:creationId xmlns:a16="http://schemas.microsoft.com/office/drawing/2014/main" id="{8F8EAD7E-D98A-1135-8FD1-219FEA61244C}"/>
                  </a:ext>
                </a:extLst>
              </p:cNvPr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481;p58">
                <a:extLst>
                  <a:ext uri="{FF2B5EF4-FFF2-40B4-BE49-F238E27FC236}">
                    <a16:creationId xmlns:a16="http://schemas.microsoft.com/office/drawing/2014/main" id="{9EC59226-9759-0469-2D29-8D5482A3F969}"/>
                  </a:ext>
                </a:extLst>
              </p:cNvPr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482;p58">
                <a:extLst>
                  <a:ext uri="{FF2B5EF4-FFF2-40B4-BE49-F238E27FC236}">
                    <a16:creationId xmlns:a16="http://schemas.microsoft.com/office/drawing/2014/main" id="{FE9EBFFC-7A4F-B832-9344-D5BE0D6A46E6}"/>
                  </a:ext>
                </a:extLst>
              </p:cNvPr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855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6B85-0529-CB42-CB68-D2DB2EED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CB543-AC6C-2BC1-A87E-8EACC3C5D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573" y="947825"/>
            <a:ext cx="3426000" cy="4022256"/>
          </a:xfrm>
        </p:spPr>
        <p:txBody>
          <a:bodyPr/>
          <a:lstStyle/>
          <a:p>
            <a:r>
              <a:rPr lang="en-US" dirty="0"/>
              <a:t>Located in parquet Files from </a:t>
            </a:r>
            <a:r>
              <a:rPr lang="en-US" dirty="0" err="1"/>
              <a:t>MusicBrainz</a:t>
            </a:r>
            <a:endParaRPr lang="en-US" dirty="0"/>
          </a:p>
          <a:p>
            <a:pPr marL="127000" indent="0">
              <a:buNone/>
            </a:pPr>
            <a:endParaRPr lang="en-US" dirty="0"/>
          </a:p>
          <a:p>
            <a:r>
              <a:rPr lang="en-US" dirty="0"/>
              <a:t>Total of 789 parquet files with size of ~42GB</a:t>
            </a:r>
          </a:p>
          <a:p>
            <a:endParaRPr lang="en-US" dirty="0"/>
          </a:p>
          <a:p>
            <a:r>
              <a:rPr lang="en-US" dirty="0"/>
              <a:t>First parquet has over 1 million entries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4744F-AFAE-C27A-959E-46898BE5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75" y="806579"/>
            <a:ext cx="3667553" cy="3396996"/>
          </a:xfrm>
          <a:prstGeom prst="rect">
            <a:avLst/>
          </a:prstGeom>
        </p:spPr>
      </p:pic>
      <p:sp>
        <p:nvSpPr>
          <p:cNvPr id="8" name="Google Shape;192;p30">
            <a:extLst>
              <a:ext uri="{FF2B5EF4-FFF2-40B4-BE49-F238E27FC236}">
                <a16:creationId xmlns:a16="http://schemas.microsoft.com/office/drawing/2014/main" id="{3D654B45-8918-4BA8-60A4-1B6DCDAF6495}"/>
              </a:ext>
            </a:extLst>
          </p:cNvPr>
          <p:cNvSpPr txBox="1">
            <a:spLocks/>
          </p:cNvSpPr>
          <p:nvPr/>
        </p:nvSpPr>
        <p:spPr>
          <a:xfrm>
            <a:off x="5941506" y="4170581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Some of the parquet files downloaded</a:t>
            </a:r>
          </a:p>
        </p:txBody>
      </p:sp>
    </p:spTree>
    <p:extLst>
      <p:ext uri="{BB962C8B-B14F-4D97-AF65-F5344CB8AC3E}">
        <p14:creationId xmlns:p14="http://schemas.microsoft.com/office/powerpoint/2010/main" val="3526551771"/>
      </p:ext>
    </p:extLst>
  </p:cSld>
  <p:clrMapOvr>
    <a:masterClrMapping/>
  </p:clrMapOvr>
</p:sld>
</file>

<file path=ppt/theme/theme1.xml><?xml version="1.0" encoding="utf-8"?>
<a:theme xmlns:a="http://schemas.openxmlformats.org/drawingml/2006/main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Pres1</Template>
  <TotalTime>498</TotalTime>
  <Words>375</Words>
  <Application>Microsoft Office PowerPoint</Application>
  <PresentationFormat>On-screen Show (16:9)</PresentationFormat>
  <Paragraphs>98</Paragraphs>
  <Slides>23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Barlow ExtraBold</vt:lpstr>
      <vt:lpstr>Calibri</vt:lpstr>
      <vt:lpstr>Blinker</vt:lpstr>
      <vt:lpstr>Dynamic Dark Thesis Defense by Slidesgo</vt:lpstr>
      <vt:lpstr>Music Recommendation Service</vt:lpstr>
      <vt:lpstr>Table of contents</vt:lpstr>
      <vt:lpstr>Project Design</vt:lpstr>
      <vt:lpstr>Project Description</vt:lpstr>
      <vt:lpstr>Project Design</vt:lpstr>
      <vt:lpstr>Why did we change the dataset used?</vt:lpstr>
      <vt:lpstr>Previous data</vt:lpstr>
      <vt:lpstr>Data Visualization</vt:lpstr>
      <vt:lpstr>Data Files</vt:lpstr>
      <vt:lpstr>Reading the Data</vt:lpstr>
      <vt:lpstr>Attributes In-Depth</vt:lpstr>
      <vt:lpstr>Attributes In-Depth</vt:lpstr>
      <vt:lpstr>Data Visualization</vt:lpstr>
      <vt:lpstr>&gt; 60,000</vt:lpstr>
      <vt:lpstr>Unique Artists</vt:lpstr>
      <vt:lpstr>Top Artists by Listens</vt:lpstr>
      <vt:lpstr>Data Cleaning</vt:lpstr>
      <vt:lpstr>Irrelevant Attributes</vt:lpstr>
      <vt:lpstr>Missing/NA Values</vt:lpstr>
      <vt:lpstr>Data Selection</vt:lpstr>
      <vt:lpstr>Feature Engineering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Recommendation Service</dc:title>
  <dc:creator>Martinez , Isaiah</dc:creator>
  <cp:lastModifiedBy>Martinez , Isaiah</cp:lastModifiedBy>
  <cp:revision>15</cp:revision>
  <dcterms:created xsi:type="dcterms:W3CDTF">2024-04-03T07:31:48Z</dcterms:created>
  <dcterms:modified xsi:type="dcterms:W3CDTF">2024-04-03T15:53:32Z</dcterms:modified>
</cp:coreProperties>
</file>